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81" r:id="rId2"/>
    <p:sldId id="282" r:id="rId3"/>
    <p:sldId id="283" r:id="rId4"/>
    <p:sldId id="284" r:id="rId5"/>
    <p:sldId id="288" r:id="rId6"/>
    <p:sldId id="353" r:id="rId7"/>
    <p:sldId id="354" r:id="rId8"/>
    <p:sldId id="355" r:id="rId9"/>
    <p:sldId id="582" r:id="rId10"/>
    <p:sldId id="356" r:id="rId11"/>
    <p:sldId id="289" r:id="rId12"/>
    <p:sldId id="583" r:id="rId13"/>
    <p:sldId id="291" r:id="rId14"/>
    <p:sldId id="357" r:id="rId15"/>
    <p:sldId id="358" r:id="rId16"/>
    <p:sldId id="359" r:id="rId17"/>
    <p:sldId id="360" r:id="rId18"/>
    <p:sldId id="292" r:id="rId19"/>
    <p:sldId id="293" r:id="rId20"/>
    <p:sldId id="584" r:id="rId21"/>
    <p:sldId id="587" r:id="rId22"/>
    <p:sldId id="588" r:id="rId23"/>
    <p:sldId id="589" r:id="rId24"/>
    <p:sldId id="590" r:id="rId25"/>
    <p:sldId id="591" r:id="rId26"/>
    <p:sldId id="592" r:id="rId27"/>
    <p:sldId id="593" r:id="rId28"/>
    <p:sldId id="594" r:id="rId29"/>
    <p:sldId id="595" r:id="rId30"/>
    <p:sldId id="596" r:id="rId31"/>
    <p:sldId id="597" r:id="rId32"/>
    <p:sldId id="598" r:id="rId33"/>
    <p:sldId id="599" r:id="rId34"/>
    <p:sldId id="600" r:id="rId35"/>
    <p:sldId id="601" r:id="rId36"/>
    <p:sldId id="602" r:id="rId37"/>
    <p:sldId id="603" r:id="rId38"/>
    <p:sldId id="300" r:id="rId39"/>
    <p:sldId id="301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90" y="1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88323-F86F-4365-9993-0F5CE7E43E1C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A6F12-AB52-4A95-A390-EA198B9AC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9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roup 397"/>
          <p:cNvGrpSpPr/>
          <p:nvPr/>
        </p:nvGrpSpPr>
        <p:grpSpPr>
          <a:xfrm>
            <a:off x="-1592" y="600301"/>
            <a:ext cx="11453639" cy="5520654"/>
            <a:chOff x="-1592" y="855901"/>
            <a:chExt cx="11736392" cy="5656941"/>
          </a:xfrm>
          <a:solidFill>
            <a:schemeClr val="bg1">
              <a:lumMod val="85000"/>
              <a:alpha val="10000"/>
            </a:schemeClr>
          </a:solidFill>
        </p:grpSpPr>
        <p:sp>
          <p:nvSpPr>
            <p:cNvPr id="399" name="Freeform 48"/>
            <p:cNvSpPr>
              <a:spLocks/>
            </p:cNvSpPr>
            <p:nvPr userDrawn="1"/>
          </p:nvSpPr>
          <p:spPr bwMode="auto">
            <a:xfrm>
              <a:off x="3152255" y="1267315"/>
              <a:ext cx="8582545" cy="5245527"/>
            </a:xfrm>
            <a:custGeom>
              <a:avLst/>
              <a:gdLst>
                <a:gd name="T0" fmla="*/ 398 w 398"/>
                <a:gd name="T1" fmla="*/ 17 h 242"/>
                <a:gd name="T2" fmla="*/ 142 w 398"/>
                <a:gd name="T3" fmla="*/ 174 h 242"/>
                <a:gd name="T4" fmla="*/ 101 w 398"/>
                <a:gd name="T5" fmla="*/ 216 h 242"/>
                <a:gd name="T6" fmla="*/ 9 w 398"/>
                <a:gd name="T7" fmla="*/ 227 h 242"/>
                <a:gd name="T8" fmla="*/ 0 w 398"/>
                <a:gd name="T9" fmla="*/ 222 h 242"/>
                <a:gd name="T10" fmla="*/ 24 w 398"/>
                <a:gd name="T11" fmla="*/ 187 h 242"/>
                <a:gd name="T12" fmla="*/ 193 w 398"/>
                <a:gd name="T13" fmla="*/ 38 h 242"/>
                <a:gd name="T14" fmla="*/ 321 w 398"/>
                <a:gd name="T15" fmla="*/ 1 h 242"/>
                <a:gd name="T16" fmla="*/ 394 w 398"/>
                <a:gd name="T17" fmla="*/ 14 h 242"/>
                <a:gd name="T18" fmla="*/ 398 w 398"/>
                <a:gd name="T19" fmla="*/ 1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" h="242">
                  <a:moveTo>
                    <a:pt x="398" y="17"/>
                  </a:moveTo>
                  <a:cubicBezTo>
                    <a:pt x="292" y="37"/>
                    <a:pt x="213" y="99"/>
                    <a:pt x="142" y="174"/>
                  </a:cubicBezTo>
                  <a:cubicBezTo>
                    <a:pt x="129" y="189"/>
                    <a:pt x="116" y="204"/>
                    <a:pt x="101" y="216"/>
                  </a:cubicBezTo>
                  <a:cubicBezTo>
                    <a:pt x="73" y="238"/>
                    <a:pt x="42" y="242"/>
                    <a:pt x="9" y="227"/>
                  </a:cubicBezTo>
                  <a:cubicBezTo>
                    <a:pt x="6" y="226"/>
                    <a:pt x="3" y="224"/>
                    <a:pt x="0" y="222"/>
                  </a:cubicBezTo>
                  <a:cubicBezTo>
                    <a:pt x="8" y="210"/>
                    <a:pt x="16" y="198"/>
                    <a:pt x="24" y="187"/>
                  </a:cubicBezTo>
                  <a:cubicBezTo>
                    <a:pt x="70" y="126"/>
                    <a:pt x="125" y="74"/>
                    <a:pt x="193" y="38"/>
                  </a:cubicBezTo>
                  <a:cubicBezTo>
                    <a:pt x="233" y="16"/>
                    <a:pt x="275" y="2"/>
                    <a:pt x="321" y="1"/>
                  </a:cubicBezTo>
                  <a:cubicBezTo>
                    <a:pt x="346" y="0"/>
                    <a:pt x="370" y="4"/>
                    <a:pt x="394" y="14"/>
                  </a:cubicBezTo>
                  <a:cubicBezTo>
                    <a:pt x="395" y="15"/>
                    <a:pt x="396" y="16"/>
                    <a:pt x="39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49"/>
            <p:cNvSpPr>
              <a:spLocks/>
            </p:cNvSpPr>
            <p:nvPr userDrawn="1"/>
          </p:nvSpPr>
          <p:spPr bwMode="auto">
            <a:xfrm>
              <a:off x="1038046" y="855901"/>
              <a:ext cx="6559762" cy="4034142"/>
            </a:xfrm>
            <a:custGeom>
              <a:avLst/>
              <a:gdLst>
                <a:gd name="T0" fmla="*/ 304 w 304"/>
                <a:gd name="T1" fmla="*/ 29 h 186"/>
                <a:gd name="T2" fmla="*/ 212 w 304"/>
                <a:gd name="T3" fmla="*/ 64 h 186"/>
                <a:gd name="T4" fmla="*/ 101 w 304"/>
                <a:gd name="T5" fmla="*/ 155 h 186"/>
                <a:gd name="T6" fmla="*/ 44 w 304"/>
                <a:gd name="T7" fmla="*/ 185 h 186"/>
                <a:gd name="T8" fmla="*/ 0 w 304"/>
                <a:gd name="T9" fmla="*/ 176 h 186"/>
                <a:gd name="T10" fmla="*/ 304 w 304"/>
                <a:gd name="T11" fmla="*/ 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186">
                  <a:moveTo>
                    <a:pt x="304" y="29"/>
                  </a:moveTo>
                  <a:cubicBezTo>
                    <a:pt x="270" y="36"/>
                    <a:pt x="240" y="48"/>
                    <a:pt x="212" y="64"/>
                  </a:cubicBezTo>
                  <a:cubicBezTo>
                    <a:pt x="170" y="88"/>
                    <a:pt x="133" y="119"/>
                    <a:pt x="101" y="155"/>
                  </a:cubicBezTo>
                  <a:cubicBezTo>
                    <a:pt x="86" y="172"/>
                    <a:pt x="68" y="184"/>
                    <a:pt x="44" y="185"/>
                  </a:cubicBezTo>
                  <a:cubicBezTo>
                    <a:pt x="29" y="186"/>
                    <a:pt x="14" y="183"/>
                    <a:pt x="0" y="176"/>
                  </a:cubicBezTo>
                  <a:cubicBezTo>
                    <a:pt x="57" y="78"/>
                    <a:pt x="185" y="0"/>
                    <a:pt x="30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400"/>
            <p:cNvSpPr/>
            <p:nvPr userDrawn="1"/>
          </p:nvSpPr>
          <p:spPr>
            <a:xfrm>
              <a:off x="-1592" y="1175890"/>
              <a:ext cx="4490941" cy="2604095"/>
            </a:xfrm>
            <a:custGeom>
              <a:avLst/>
              <a:gdLst>
                <a:gd name="connsiteX0" fmla="*/ 3562955 w 4490941"/>
                <a:gd name="connsiteY0" fmla="*/ 0 h 2604095"/>
                <a:gd name="connsiteX1" fmla="*/ 4231968 w 4490941"/>
                <a:gd name="connsiteY1" fmla="*/ 0 h 2604095"/>
                <a:gd name="connsiteX2" fmla="*/ 4490941 w 4490941"/>
                <a:gd name="connsiteY2" fmla="*/ 65278 h 2604095"/>
                <a:gd name="connsiteX3" fmla="*/ 3476631 w 4490941"/>
                <a:gd name="connsiteY3" fmla="*/ 348148 h 2604095"/>
                <a:gd name="connsiteX4" fmla="*/ 822159 w 4490941"/>
                <a:gd name="connsiteY4" fmla="*/ 2175923 h 2604095"/>
                <a:gd name="connsiteX5" fmla="*/ 36895 w 4490941"/>
                <a:gd name="connsiteY5" fmla="*/ 2604095 h 2604095"/>
                <a:gd name="connsiteX6" fmla="*/ 0 w 4490941"/>
                <a:gd name="connsiteY6" fmla="*/ 2603894 h 2604095"/>
                <a:gd name="connsiteX7" fmla="*/ 0 w 4490941"/>
                <a:gd name="connsiteY7" fmla="*/ 1790526 h 2604095"/>
                <a:gd name="connsiteX8" fmla="*/ 45241 w 4490941"/>
                <a:gd name="connsiteY8" fmla="*/ 1740738 h 2604095"/>
                <a:gd name="connsiteX9" fmla="*/ 3390307 w 4490941"/>
                <a:gd name="connsiteY9" fmla="*/ 43519 h 2604095"/>
                <a:gd name="connsiteX10" fmla="*/ 3562955 w 4490941"/>
                <a:gd name="connsiteY10" fmla="*/ 0 h 260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0941" h="2604095">
                  <a:moveTo>
                    <a:pt x="3562955" y="0"/>
                  </a:moveTo>
                  <a:cubicBezTo>
                    <a:pt x="3778766" y="0"/>
                    <a:pt x="4016158" y="0"/>
                    <a:pt x="4231968" y="0"/>
                  </a:cubicBezTo>
                  <a:cubicBezTo>
                    <a:pt x="4339874" y="21759"/>
                    <a:pt x="4426198" y="43519"/>
                    <a:pt x="4490941" y="65278"/>
                  </a:cubicBezTo>
                  <a:cubicBezTo>
                    <a:pt x="4167225" y="152315"/>
                    <a:pt x="3821928" y="217592"/>
                    <a:pt x="3476631" y="348148"/>
                  </a:cubicBezTo>
                  <a:cubicBezTo>
                    <a:pt x="2419159" y="696295"/>
                    <a:pt x="1555916" y="1305554"/>
                    <a:pt x="822159" y="2175923"/>
                  </a:cubicBezTo>
                  <a:cubicBezTo>
                    <a:pt x="579372" y="2447913"/>
                    <a:pt x="328155" y="2592408"/>
                    <a:pt x="36895" y="2604095"/>
                  </a:cubicBezTo>
                  <a:lnTo>
                    <a:pt x="0" y="2603894"/>
                  </a:lnTo>
                  <a:lnTo>
                    <a:pt x="0" y="1790526"/>
                  </a:lnTo>
                  <a:lnTo>
                    <a:pt x="45241" y="1740738"/>
                  </a:lnTo>
                  <a:cubicBezTo>
                    <a:pt x="930065" y="739814"/>
                    <a:pt x="2052280" y="174074"/>
                    <a:pt x="3390307" y="43519"/>
                  </a:cubicBezTo>
                  <a:cubicBezTo>
                    <a:pt x="3455050" y="43519"/>
                    <a:pt x="3498212" y="21759"/>
                    <a:pt x="356295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16788"/>
            <a:ext cx="4851400" cy="2387600"/>
          </a:xfrm>
        </p:spPr>
        <p:txBody>
          <a:bodyPr anchor="b"/>
          <a:lstStyle>
            <a:lvl1pPr algn="l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096463"/>
            <a:ext cx="4477545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Flowchart: Data 8"/>
          <p:cNvSpPr/>
          <p:nvPr/>
        </p:nvSpPr>
        <p:spPr>
          <a:xfrm>
            <a:off x="4934745" y="-5487"/>
            <a:ext cx="7265380" cy="68634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1600"/>
              <a:gd name="connsiteY0" fmla="*/ 10000 h 10000"/>
              <a:gd name="connsiteX1" fmla="*/ 2000 w 11600"/>
              <a:gd name="connsiteY1" fmla="*/ 0 h 10000"/>
              <a:gd name="connsiteX2" fmla="*/ 11600 w 11600"/>
              <a:gd name="connsiteY2" fmla="*/ 42 h 10000"/>
              <a:gd name="connsiteX3" fmla="*/ 8000 w 11600"/>
              <a:gd name="connsiteY3" fmla="*/ 10000 h 10000"/>
              <a:gd name="connsiteX4" fmla="*/ 0 w 11600"/>
              <a:gd name="connsiteY4" fmla="*/ 10000 h 10000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63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41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30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4"/>
              <a:gd name="connsiteY0" fmla="*/ 10021 h 10021"/>
              <a:gd name="connsiteX1" fmla="*/ 3646 w 11604"/>
              <a:gd name="connsiteY1" fmla="*/ 0 h 10021"/>
              <a:gd name="connsiteX2" fmla="*/ 11604 w 11604"/>
              <a:gd name="connsiteY2" fmla="*/ 13 h 10021"/>
              <a:gd name="connsiteX3" fmla="*/ 8000 w 11604"/>
              <a:gd name="connsiteY3" fmla="*/ 10021 h 10021"/>
              <a:gd name="connsiteX4" fmla="*/ 0 w 11604"/>
              <a:gd name="connsiteY4" fmla="*/ 10021 h 10021"/>
              <a:gd name="connsiteX0" fmla="*/ 0 w 11604"/>
              <a:gd name="connsiteY0" fmla="*/ 10008 h 10008"/>
              <a:gd name="connsiteX1" fmla="*/ 3654 w 11604"/>
              <a:gd name="connsiteY1" fmla="*/ 4 h 10008"/>
              <a:gd name="connsiteX2" fmla="*/ 11604 w 11604"/>
              <a:gd name="connsiteY2" fmla="*/ 0 h 10008"/>
              <a:gd name="connsiteX3" fmla="*/ 8000 w 11604"/>
              <a:gd name="connsiteY3" fmla="*/ 10008 h 10008"/>
              <a:gd name="connsiteX4" fmla="*/ 0 w 11604"/>
              <a:gd name="connsiteY4" fmla="*/ 10008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" h="10008">
                <a:moveTo>
                  <a:pt x="0" y="10008"/>
                </a:moveTo>
                <a:lnTo>
                  <a:pt x="3654" y="4"/>
                </a:lnTo>
                <a:lnTo>
                  <a:pt x="11604" y="0"/>
                </a:lnTo>
                <a:lnTo>
                  <a:pt x="8000" y="10008"/>
                </a:lnTo>
                <a:lnTo>
                  <a:pt x="0" y="1000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826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4" name="Freeform 144"/>
          <p:cNvSpPr>
            <a:spLocks noEditPoints="1"/>
          </p:cNvSpPr>
          <p:nvPr/>
        </p:nvSpPr>
        <p:spPr bwMode="auto">
          <a:xfrm>
            <a:off x="6442075" y="-3265488"/>
            <a:ext cx="3221038" cy="4160838"/>
          </a:xfrm>
          <a:custGeom>
            <a:avLst/>
            <a:gdLst>
              <a:gd name="T0" fmla="*/ 814 w 2029"/>
              <a:gd name="T1" fmla="*/ 2621 h 2621"/>
              <a:gd name="T2" fmla="*/ 1766 w 2029"/>
              <a:gd name="T3" fmla="*/ 2369 h 2621"/>
              <a:gd name="T4" fmla="*/ 852 w 2029"/>
              <a:gd name="T5" fmla="*/ 2611 h 2621"/>
              <a:gd name="T6" fmla="*/ 955 w 2029"/>
              <a:gd name="T7" fmla="*/ 1952 h 2621"/>
              <a:gd name="T8" fmla="*/ 430 w 2029"/>
              <a:gd name="T9" fmla="*/ 2033 h 2621"/>
              <a:gd name="T10" fmla="*/ 428 w 2029"/>
              <a:gd name="T11" fmla="*/ 2034 h 2621"/>
              <a:gd name="T12" fmla="*/ 814 w 2029"/>
              <a:gd name="T13" fmla="*/ 2619 h 2621"/>
              <a:gd name="T14" fmla="*/ 889 w 2029"/>
              <a:gd name="T15" fmla="*/ 2264 h 2621"/>
              <a:gd name="T16" fmla="*/ 1175 w 2029"/>
              <a:gd name="T17" fmla="*/ 2404 h 2621"/>
              <a:gd name="T18" fmla="*/ 1064 w 2029"/>
              <a:gd name="T19" fmla="*/ 1935 h 2621"/>
              <a:gd name="T20" fmla="*/ 1201 w 2029"/>
              <a:gd name="T21" fmla="*/ 2420 h 2621"/>
              <a:gd name="T22" fmla="*/ 1606 w 2029"/>
              <a:gd name="T23" fmla="*/ 1856 h 2621"/>
              <a:gd name="T24" fmla="*/ 1602 w 2029"/>
              <a:gd name="T25" fmla="*/ 1875 h 2621"/>
              <a:gd name="T26" fmla="*/ 1801 w 2029"/>
              <a:gd name="T27" fmla="*/ 2344 h 2621"/>
              <a:gd name="T28" fmla="*/ 1606 w 2029"/>
              <a:gd name="T29" fmla="*/ 1856 h 2621"/>
              <a:gd name="T30" fmla="*/ 1606 w 2029"/>
              <a:gd name="T31" fmla="*/ 1856 h 2621"/>
              <a:gd name="T32" fmla="*/ 1617 w 2029"/>
              <a:gd name="T33" fmla="*/ 1852 h 2621"/>
              <a:gd name="T34" fmla="*/ 1615 w 2029"/>
              <a:gd name="T35" fmla="*/ 1850 h 2621"/>
              <a:gd name="T36" fmla="*/ 1523 w 2029"/>
              <a:gd name="T37" fmla="*/ 1003 h 2621"/>
              <a:gd name="T38" fmla="*/ 2029 w 2029"/>
              <a:gd name="T39" fmla="*/ 1275 h 2621"/>
              <a:gd name="T40" fmla="*/ 1619 w 2029"/>
              <a:gd name="T41" fmla="*/ 1848 h 2621"/>
              <a:gd name="T42" fmla="*/ 2029 w 2029"/>
              <a:gd name="T43" fmla="*/ 1274 h 2621"/>
              <a:gd name="T44" fmla="*/ 1523 w 2029"/>
              <a:gd name="T45" fmla="*/ 1003 h 2621"/>
              <a:gd name="T46" fmla="*/ 1521 w 2029"/>
              <a:gd name="T47" fmla="*/ 1003 h 2621"/>
              <a:gd name="T48" fmla="*/ 207 w 2029"/>
              <a:gd name="T49" fmla="*/ 975 h 2621"/>
              <a:gd name="T50" fmla="*/ 554 w 2029"/>
              <a:gd name="T51" fmla="*/ 1298 h 2621"/>
              <a:gd name="T52" fmla="*/ 214 w 2029"/>
              <a:gd name="T53" fmla="*/ 979 h 2621"/>
              <a:gd name="T54" fmla="*/ 814 w 2029"/>
              <a:gd name="T55" fmla="*/ 887 h 2621"/>
              <a:gd name="T56" fmla="*/ 1185 w 2029"/>
              <a:gd name="T57" fmla="*/ 1255 h 2621"/>
              <a:gd name="T58" fmla="*/ 1015 w 2029"/>
              <a:gd name="T59" fmla="*/ 1691 h 2621"/>
              <a:gd name="T60" fmla="*/ 449 w 2029"/>
              <a:gd name="T61" fmla="*/ 2008 h 2621"/>
              <a:gd name="T62" fmla="*/ 553 w 2029"/>
              <a:gd name="T63" fmla="*/ 1321 h 2621"/>
              <a:gd name="T64" fmla="*/ 991 w 2029"/>
              <a:gd name="T65" fmla="*/ 1706 h 2621"/>
              <a:gd name="T66" fmla="*/ 814 w 2029"/>
              <a:gd name="T67" fmla="*/ 888 h 2621"/>
              <a:gd name="T68" fmla="*/ 981 w 2029"/>
              <a:gd name="T69" fmla="*/ 1696 h 2621"/>
              <a:gd name="T70" fmla="*/ 556 w 2029"/>
              <a:gd name="T71" fmla="*/ 1300 h 2621"/>
              <a:gd name="T72" fmla="*/ 17 w 2029"/>
              <a:gd name="T73" fmla="*/ 1523 h 2621"/>
              <a:gd name="T74" fmla="*/ 419 w 2029"/>
              <a:gd name="T75" fmla="*/ 2029 h 2621"/>
              <a:gd name="T76" fmla="*/ 11 w 2029"/>
              <a:gd name="T77" fmla="*/ 1542 h 2621"/>
              <a:gd name="T78" fmla="*/ 551 w 2029"/>
              <a:gd name="T79" fmla="*/ 1322 h 2621"/>
              <a:gd name="T80" fmla="*/ 451 w 2029"/>
              <a:gd name="T81" fmla="*/ 2010 h 2621"/>
              <a:gd name="T82" fmla="*/ 953 w 2029"/>
              <a:gd name="T83" fmla="*/ 1950 h 2621"/>
              <a:gd name="T84" fmla="*/ 1004 w 2029"/>
              <a:gd name="T85" fmla="*/ 1738 h 2621"/>
              <a:gd name="T86" fmla="*/ 1010 w 2029"/>
              <a:gd name="T87" fmla="*/ 1753 h 2621"/>
              <a:gd name="T88" fmla="*/ 1015 w 2029"/>
              <a:gd name="T89" fmla="*/ 1691 h 2621"/>
              <a:gd name="T90" fmla="*/ 1217 w 2029"/>
              <a:gd name="T91" fmla="*/ 1289 h 2621"/>
              <a:gd name="T92" fmla="*/ 1611 w 2029"/>
              <a:gd name="T93" fmla="*/ 1843 h 2621"/>
              <a:gd name="T94" fmla="*/ 1207 w 2029"/>
              <a:gd name="T95" fmla="*/ 1277 h 2621"/>
              <a:gd name="T96" fmla="*/ 1521 w 2029"/>
              <a:gd name="T97" fmla="*/ 1003 h 2621"/>
              <a:gd name="T98" fmla="*/ 1185 w 2029"/>
              <a:gd name="T99" fmla="*/ 1255 h 2621"/>
              <a:gd name="T100" fmla="*/ 1160 w 2029"/>
              <a:gd name="T101" fmla="*/ 426 h 2621"/>
              <a:gd name="T102" fmla="*/ 1160 w 2029"/>
              <a:gd name="T103" fmla="*/ 432 h 2621"/>
              <a:gd name="T104" fmla="*/ 605 w 2029"/>
              <a:gd name="T105" fmla="*/ 406 h 2621"/>
              <a:gd name="T106" fmla="*/ 186 w 2029"/>
              <a:gd name="T107" fmla="*/ 966 h 2621"/>
              <a:gd name="T108" fmla="*/ 605 w 2029"/>
              <a:gd name="T109" fmla="*/ 406 h 2621"/>
              <a:gd name="T110" fmla="*/ 1158 w 2029"/>
              <a:gd name="T111" fmla="*/ 432 h 2621"/>
              <a:gd name="T112" fmla="*/ 727 w 2029"/>
              <a:gd name="T113" fmla="*/ 195 h 2621"/>
              <a:gd name="T114" fmla="*/ 1158 w 2029"/>
              <a:gd name="T115" fmla="*/ 424 h 2621"/>
              <a:gd name="T116" fmla="*/ 359 w 2029"/>
              <a:gd name="T117" fmla="*/ 0 h 2621"/>
              <a:gd name="T118" fmla="*/ 359 w 2029"/>
              <a:gd name="T119" fmla="*/ 0 h 2621"/>
              <a:gd name="T120" fmla="*/ 378 w 2029"/>
              <a:gd name="T121" fmla="*/ 9 h 2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29" h="2621">
                <a:moveTo>
                  <a:pt x="814" y="2621"/>
                </a:moveTo>
                <a:lnTo>
                  <a:pt x="814" y="2621"/>
                </a:lnTo>
                <a:lnTo>
                  <a:pt x="816" y="2621"/>
                </a:lnTo>
                <a:lnTo>
                  <a:pt x="814" y="2621"/>
                </a:lnTo>
                <a:close/>
                <a:moveTo>
                  <a:pt x="1803" y="2344"/>
                </a:moveTo>
                <a:lnTo>
                  <a:pt x="1803" y="2346"/>
                </a:lnTo>
                <a:lnTo>
                  <a:pt x="1807" y="2358"/>
                </a:lnTo>
                <a:lnTo>
                  <a:pt x="1766" y="2369"/>
                </a:lnTo>
                <a:lnTo>
                  <a:pt x="852" y="2611"/>
                </a:lnTo>
                <a:lnTo>
                  <a:pt x="820" y="2619"/>
                </a:lnTo>
                <a:lnTo>
                  <a:pt x="816" y="2621"/>
                </a:lnTo>
                <a:lnTo>
                  <a:pt x="852" y="2611"/>
                </a:lnTo>
                <a:lnTo>
                  <a:pt x="1766" y="2371"/>
                </a:lnTo>
                <a:lnTo>
                  <a:pt x="1809" y="2359"/>
                </a:lnTo>
                <a:lnTo>
                  <a:pt x="1803" y="2344"/>
                </a:lnTo>
                <a:close/>
                <a:moveTo>
                  <a:pt x="955" y="1952"/>
                </a:moveTo>
                <a:lnTo>
                  <a:pt x="953" y="1952"/>
                </a:lnTo>
                <a:lnTo>
                  <a:pt x="889" y="2262"/>
                </a:lnTo>
                <a:lnTo>
                  <a:pt x="451" y="2044"/>
                </a:lnTo>
                <a:lnTo>
                  <a:pt x="430" y="2033"/>
                </a:lnTo>
                <a:lnTo>
                  <a:pt x="423" y="2029"/>
                </a:lnTo>
                <a:lnTo>
                  <a:pt x="421" y="2029"/>
                </a:lnTo>
                <a:lnTo>
                  <a:pt x="421" y="2031"/>
                </a:lnTo>
                <a:lnTo>
                  <a:pt x="428" y="2034"/>
                </a:lnTo>
                <a:lnTo>
                  <a:pt x="449" y="2044"/>
                </a:lnTo>
                <a:lnTo>
                  <a:pt x="889" y="2264"/>
                </a:lnTo>
                <a:lnTo>
                  <a:pt x="823" y="2579"/>
                </a:lnTo>
                <a:lnTo>
                  <a:pt x="814" y="2619"/>
                </a:lnTo>
                <a:lnTo>
                  <a:pt x="816" y="2621"/>
                </a:lnTo>
                <a:lnTo>
                  <a:pt x="816" y="2619"/>
                </a:lnTo>
                <a:lnTo>
                  <a:pt x="825" y="2579"/>
                </a:lnTo>
                <a:lnTo>
                  <a:pt x="889" y="2264"/>
                </a:lnTo>
                <a:lnTo>
                  <a:pt x="1173" y="2406"/>
                </a:lnTo>
                <a:lnTo>
                  <a:pt x="1200" y="2418"/>
                </a:lnTo>
                <a:lnTo>
                  <a:pt x="1201" y="2418"/>
                </a:lnTo>
                <a:lnTo>
                  <a:pt x="1175" y="2404"/>
                </a:lnTo>
                <a:lnTo>
                  <a:pt x="889" y="2264"/>
                </a:lnTo>
                <a:lnTo>
                  <a:pt x="955" y="1952"/>
                </a:lnTo>
                <a:close/>
                <a:moveTo>
                  <a:pt x="1066" y="1935"/>
                </a:moveTo>
                <a:lnTo>
                  <a:pt x="1064" y="1935"/>
                </a:lnTo>
                <a:lnTo>
                  <a:pt x="1201" y="2380"/>
                </a:lnTo>
                <a:lnTo>
                  <a:pt x="1215" y="2425"/>
                </a:lnTo>
                <a:lnTo>
                  <a:pt x="1201" y="2418"/>
                </a:lnTo>
                <a:lnTo>
                  <a:pt x="1201" y="2420"/>
                </a:lnTo>
                <a:lnTo>
                  <a:pt x="1217" y="2427"/>
                </a:lnTo>
                <a:lnTo>
                  <a:pt x="1201" y="2380"/>
                </a:lnTo>
                <a:lnTo>
                  <a:pt x="1066" y="1935"/>
                </a:lnTo>
                <a:close/>
                <a:moveTo>
                  <a:pt x="1606" y="1856"/>
                </a:moveTo>
                <a:lnTo>
                  <a:pt x="1606" y="1856"/>
                </a:lnTo>
                <a:lnTo>
                  <a:pt x="1604" y="1856"/>
                </a:lnTo>
                <a:lnTo>
                  <a:pt x="1600" y="1873"/>
                </a:lnTo>
                <a:lnTo>
                  <a:pt x="1602" y="1875"/>
                </a:lnTo>
                <a:lnTo>
                  <a:pt x="1606" y="1858"/>
                </a:lnTo>
                <a:lnTo>
                  <a:pt x="1615" y="1882"/>
                </a:lnTo>
                <a:lnTo>
                  <a:pt x="1794" y="2324"/>
                </a:lnTo>
                <a:lnTo>
                  <a:pt x="1801" y="2344"/>
                </a:lnTo>
                <a:lnTo>
                  <a:pt x="1803" y="2344"/>
                </a:lnTo>
                <a:lnTo>
                  <a:pt x="1796" y="2324"/>
                </a:lnTo>
                <a:lnTo>
                  <a:pt x="1617" y="1882"/>
                </a:lnTo>
                <a:lnTo>
                  <a:pt x="1606" y="1856"/>
                </a:lnTo>
                <a:close/>
                <a:moveTo>
                  <a:pt x="1606" y="1854"/>
                </a:moveTo>
                <a:lnTo>
                  <a:pt x="1606" y="1856"/>
                </a:lnTo>
                <a:lnTo>
                  <a:pt x="1606" y="1856"/>
                </a:lnTo>
                <a:lnTo>
                  <a:pt x="1606" y="1856"/>
                </a:lnTo>
                <a:lnTo>
                  <a:pt x="1606" y="1854"/>
                </a:lnTo>
                <a:close/>
                <a:moveTo>
                  <a:pt x="1617" y="1850"/>
                </a:moveTo>
                <a:lnTo>
                  <a:pt x="1615" y="1852"/>
                </a:lnTo>
                <a:lnTo>
                  <a:pt x="1617" y="1852"/>
                </a:lnTo>
                <a:lnTo>
                  <a:pt x="1617" y="1850"/>
                </a:lnTo>
                <a:close/>
                <a:moveTo>
                  <a:pt x="1611" y="1845"/>
                </a:moveTo>
                <a:lnTo>
                  <a:pt x="1613" y="1847"/>
                </a:lnTo>
                <a:lnTo>
                  <a:pt x="1615" y="1850"/>
                </a:lnTo>
                <a:lnTo>
                  <a:pt x="1615" y="1850"/>
                </a:lnTo>
                <a:lnTo>
                  <a:pt x="1611" y="1845"/>
                </a:lnTo>
                <a:close/>
                <a:moveTo>
                  <a:pt x="1523" y="1003"/>
                </a:moveTo>
                <a:lnTo>
                  <a:pt x="1523" y="1003"/>
                </a:lnTo>
                <a:lnTo>
                  <a:pt x="1523" y="1005"/>
                </a:lnTo>
                <a:lnTo>
                  <a:pt x="1555" y="1022"/>
                </a:lnTo>
                <a:lnTo>
                  <a:pt x="2001" y="1260"/>
                </a:lnTo>
                <a:lnTo>
                  <a:pt x="2029" y="1275"/>
                </a:lnTo>
                <a:lnTo>
                  <a:pt x="2014" y="1294"/>
                </a:lnTo>
                <a:lnTo>
                  <a:pt x="1630" y="1830"/>
                </a:lnTo>
                <a:lnTo>
                  <a:pt x="1617" y="1850"/>
                </a:lnTo>
                <a:lnTo>
                  <a:pt x="1619" y="1848"/>
                </a:lnTo>
                <a:lnTo>
                  <a:pt x="1632" y="1832"/>
                </a:lnTo>
                <a:lnTo>
                  <a:pt x="2016" y="1296"/>
                </a:lnTo>
                <a:lnTo>
                  <a:pt x="2029" y="1275"/>
                </a:lnTo>
                <a:lnTo>
                  <a:pt x="2029" y="1274"/>
                </a:lnTo>
                <a:lnTo>
                  <a:pt x="2029" y="1274"/>
                </a:lnTo>
                <a:lnTo>
                  <a:pt x="2003" y="1259"/>
                </a:lnTo>
                <a:lnTo>
                  <a:pt x="1555" y="1022"/>
                </a:lnTo>
                <a:lnTo>
                  <a:pt x="1523" y="1003"/>
                </a:lnTo>
                <a:close/>
                <a:moveTo>
                  <a:pt x="1521" y="1003"/>
                </a:moveTo>
                <a:lnTo>
                  <a:pt x="1521" y="1003"/>
                </a:lnTo>
                <a:lnTo>
                  <a:pt x="1521" y="1003"/>
                </a:lnTo>
                <a:lnTo>
                  <a:pt x="1521" y="1003"/>
                </a:lnTo>
                <a:close/>
                <a:moveTo>
                  <a:pt x="188" y="966"/>
                </a:moveTo>
                <a:lnTo>
                  <a:pt x="186" y="966"/>
                </a:lnTo>
                <a:lnTo>
                  <a:pt x="186" y="966"/>
                </a:lnTo>
                <a:lnTo>
                  <a:pt x="207" y="975"/>
                </a:lnTo>
                <a:lnTo>
                  <a:pt x="212" y="981"/>
                </a:lnTo>
                <a:lnTo>
                  <a:pt x="536" y="1275"/>
                </a:lnTo>
                <a:lnTo>
                  <a:pt x="556" y="1292"/>
                </a:lnTo>
                <a:lnTo>
                  <a:pt x="554" y="1298"/>
                </a:lnTo>
                <a:lnTo>
                  <a:pt x="556" y="1298"/>
                </a:lnTo>
                <a:lnTo>
                  <a:pt x="556" y="1292"/>
                </a:lnTo>
                <a:lnTo>
                  <a:pt x="538" y="1274"/>
                </a:lnTo>
                <a:lnTo>
                  <a:pt x="214" y="979"/>
                </a:lnTo>
                <a:lnTo>
                  <a:pt x="208" y="975"/>
                </a:lnTo>
                <a:lnTo>
                  <a:pt x="188" y="966"/>
                </a:lnTo>
                <a:close/>
                <a:moveTo>
                  <a:pt x="812" y="873"/>
                </a:moveTo>
                <a:lnTo>
                  <a:pt x="814" y="887"/>
                </a:lnTo>
                <a:lnTo>
                  <a:pt x="816" y="887"/>
                </a:lnTo>
                <a:lnTo>
                  <a:pt x="814" y="877"/>
                </a:lnTo>
                <a:lnTo>
                  <a:pt x="833" y="898"/>
                </a:lnTo>
                <a:lnTo>
                  <a:pt x="1185" y="1255"/>
                </a:lnTo>
                <a:lnTo>
                  <a:pt x="1205" y="1277"/>
                </a:lnTo>
                <a:lnTo>
                  <a:pt x="1203" y="1279"/>
                </a:lnTo>
                <a:lnTo>
                  <a:pt x="1192" y="1304"/>
                </a:lnTo>
                <a:lnTo>
                  <a:pt x="1015" y="1691"/>
                </a:lnTo>
                <a:lnTo>
                  <a:pt x="1002" y="1721"/>
                </a:lnTo>
                <a:lnTo>
                  <a:pt x="996" y="1739"/>
                </a:lnTo>
                <a:lnTo>
                  <a:pt x="983" y="1747"/>
                </a:lnTo>
                <a:lnTo>
                  <a:pt x="449" y="2008"/>
                </a:lnTo>
                <a:lnTo>
                  <a:pt x="428" y="2019"/>
                </a:lnTo>
                <a:lnTo>
                  <a:pt x="432" y="1995"/>
                </a:lnTo>
                <a:lnTo>
                  <a:pt x="551" y="1330"/>
                </a:lnTo>
                <a:lnTo>
                  <a:pt x="553" y="1321"/>
                </a:lnTo>
                <a:lnTo>
                  <a:pt x="571" y="1313"/>
                </a:lnTo>
                <a:lnTo>
                  <a:pt x="581" y="1322"/>
                </a:lnTo>
                <a:lnTo>
                  <a:pt x="981" y="1696"/>
                </a:lnTo>
                <a:lnTo>
                  <a:pt x="991" y="1706"/>
                </a:lnTo>
                <a:lnTo>
                  <a:pt x="987" y="1693"/>
                </a:lnTo>
                <a:lnTo>
                  <a:pt x="818" y="902"/>
                </a:lnTo>
                <a:lnTo>
                  <a:pt x="816" y="888"/>
                </a:lnTo>
                <a:lnTo>
                  <a:pt x="814" y="888"/>
                </a:lnTo>
                <a:lnTo>
                  <a:pt x="818" y="902"/>
                </a:lnTo>
                <a:lnTo>
                  <a:pt x="987" y="1693"/>
                </a:lnTo>
                <a:lnTo>
                  <a:pt x="989" y="1704"/>
                </a:lnTo>
                <a:lnTo>
                  <a:pt x="981" y="1696"/>
                </a:lnTo>
                <a:lnTo>
                  <a:pt x="581" y="1321"/>
                </a:lnTo>
                <a:lnTo>
                  <a:pt x="571" y="1313"/>
                </a:lnTo>
                <a:lnTo>
                  <a:pt x="553" y="1321"/>
                </a:lnTo>
                <a:lnTo>
                  <a:pt x="556" y="1300"/>
                </a:lnTo>
                <a:lnTo>
                  <a:pt x="554" y="1298"/>
                </a:lnTo>
                <a:lnTo>
                  <a:pt x="551" y="1321"/>
                </a:lnTo>
                <a:lnTo>
                  <a:pt x="539" y="1324"/>
                </a:lnTo>
                <a:lnTo>
                  <a:pt x="17" y="1523"/>
                </a:lnTo>
                <a:lnTo>
                  <a:pt x="0" y="1529"/>
                </a:lnTo>
                <a:lnTo>
                  <a:pt x="11" y="1542"/>
                </a:lnTo>
                <a:lnTo>
                  <a:pt x="398" y="2004"/>
                </a:lnTo>
                <a:lnTo>
                  <a:pt x="419" y="2029"/>
                </a:lnTo>
                <a:lnTo>
                  <a:pt x="419" y="2029"/>
                </a:lnTo>
                <a:lnTo>
                  <a:pt x="421" y="2029"/>
                </a:lnTo>
                <a:lnTo>
                  <a:pt x="400" y="2004"/>
                </a:lnTo>
                <a:lnTo>
                  <a:pt x="11" y="1542"/>
                </a:lnTo>
                <a:lnTo>
                  <a:pt x="2" y="1531"/>
                </a:lnTo>
                <a:lnTo>
                  <a:pt x="17" y="1525"/>
                </a:lnTo>
                <a:lnTo>
                  <a:pt x="539" y="1326"/>
                </a:lnTo>
                <a:lnTo>
                  <a:pt x="551" y="1322"/>
                </a:lnTo>
                <a:lnTo>
                  <a:pt x="549" y="1330"/>
                </a:lnTo>
                <a:lnTo>
                  <a:pt x="432" y="1995"/>
                </a:lnTo>
                <a:lnTo>
                  <a:pt x="427" y="2021"/>
                </a:lnTo>
                <a:lnTo>
                  <a:pt x="451" y="2010"/>
                </a:lnTo>
                <a:lnTo>
                  <a:pt x="985" y="1747"/>
                </a:lnTo>
                <a:lnTo>
                  <a:pt x="996" y="1741"/>
                </a:lnTo>
                <a:lnTo>
                  <a:pt x="995" y="1753"/>
                </a:lnTo>
                <a:lnTo>
                  <a:pt x="953" y="1950"/>
                </a:lnTo>
                <a:lnTo>
                  <a:pt x="955" y="1950"/>
                </a:lnTo>
                <a:lnTo>
                  <a:pt x="996" y="1753"/>
                </a:lnTo>
                <a:lnTo>
                  <a:pt x="998" y="1741"/>
                </a:lnTo>
                <a:lnTo>
                  <a:pt x="1004" y="1738"/>
                </a:lnTo>
                <a:lnTo>
                  <a:pt x="1008" y="1753"/>
                </a:lnTo>
                <a:lnTo>
                  <a:pt x="1064" y="1935"/>
                </a:lnTo>
                <a:lnTo>
                  <a:pt x="1064" y="1935"/>
                </a:lnTo>
                <a:lnTo>
                  <a:pt x="1010" y="1753"/>
                </a:lnTo>
                <a:lnTo>
                  <a:pt x="1004" y="1738"/>
                </a:lnTo>
                <a:lnTo>
                  <a:pt x="998" y="1739"/>
                </a:lnTo>
                <a:lnTo>
                  <a:pt x="1002" y="1721"/>
                </a:lnTo>
                <a:lnTo>
                  <a:pt x="1015" y="1691"/>
                </a:lnTo>
                <a:lnTo>
                  <a:pt x="1194" y="1304"/>
                </a:lnTo>
                <a:lnTo>
                  <a:pt x="1205" y="1281"/>
                </a:lnTo>
                <a:lnTo>
                  <a:pt x="1207" y="1277"/>
                </a:lnTo>
                <a:lnTo>
                  <a:pt x="1217" y="1289"/>
                </a:lnTo>
                <a:lnTo>
                  <a:pt x="1228" y="1304"/>
                </a:lnTo>
                <a:lnTo>
                  <a:pt x="1595" y="1822"/>
                </a:lnTo>
                <a:lnTo>
                  <a:pt x="1611" y="1845"/>
                </a:lnTo>
                <a:lnTo>
                  <a:pt x="1611" y="1843"/>
                </a:lnTo>
                <a:lnTo>
                  <a:pt x="1596" y="1822"/>
                </a:lnTo>
                <a:lnTo>
                  <a:pt x="1228" y="1302"/>
                </a:lnTo>
                <a:lnTo>
                  <a:pt x="1218" y="1287"/>
                </a:lnTo>
                <a:lnTo>
                  <a:pt x="1207" y="1277"/>
                </a:lnTo>
                <a:lnTo>
                  <a:pt x="1233" y="1255"/>
                </a:lnTo>
                <a:lnTo>
                  <a:pt x="1499" y="1026"/>
                </a:lnTo>
                <a:lnTo>
                  <a:pt x="1521" y="1005"/>
                </a:lnTo>
                <a:lnTo>
                  <a:pt x="1521" y="1003"/>
                </a:lnTo>
                <a:lnTo>
                  <a:pt x="1499" y="1024"/>
                </a:lnTo>
                <a:lnTo>
                  <a:pt x="1233" y="1255"/>
                </a:lnTo>
                <a:lnTo>
                  <a:pt x="1207" y="1277"/>
                </a:lnTo>
                <a:lnTo>
                  <a:pt x="1185" y="1255"/>
                </a:lnTo>
                <a:lnTo>
                  <a:pt x="835" y="896"/>
                </a:lnTo>
                <a:lnTo>
                  <a:pt x="812" y="873"/>
                </a:lnTo>
                <a:close/>
                <a:moveTo>
                  <a:pt x="1160" y="426"/>
                </a:moveTo>
                <a:lnTo>
                  <a:pt x="1160" y="426"/>
                </a:lnTo>
                <a:lnTo>
                  <a:pt x="1160" y="428"/>
                </a:lnTo>
                <a:lnTo>
                  <a:pt x="1169" y="432"/>
                </a:lnTo>
                <a:lnTo>
                  <a:pt x="1160" y="432"/>
                </a:lnTo>
                <a:lnTo>
                  <a:pt x="1160" y="432"/>
                </a:lnTo>
                <a:lnTo>
                  <a:pt x="1171" y="434"/>
                </a:lnTo>
                <a:lnTo>
                  <a:pt x="1171" y="432"/>
                </a:lnTo>
                <a:lnTo>
                  <a:pt x="1160" y="426"/>
                </a:lnTo>
                <a:close/>
                <a:moveTo>
                  <a:pt x="605" y="406"/>
                </a:moveTo>
                <a:lnTo>
                  <a:pt x="583" y="434"/>
                </a:lnTo>
                <a:lnTo>
                  <a:pt x="207" y="937"/>
                </a:lnTo>
                <a:lnTo>
                  <a:pt x="186" y="966"/>
                </a:lnTo>
                <a:lnTo>
                  <a:pt x="186" y="966"/>
                </a:lnTo>
                <a:lnTo>
                  <a:pt x="188" y="966"/>
                </a:lnTo>
                <a:lnTo>
                  <a:pt x="207" y="939"/>
                </a:lnTo>
                <a:lnTo>
                  <a:pt x="585" y="434"/>
                </a:lnTo>
                <a:lnTo>
                  <a:pt x="605" y="406"/>
                </a:lnTo>
                <a:lnTo>
                  <a:pt x="633" y="408"/>
                </a:lnTo>
                <a:lnTo>
                  <a:pt x="1126" y="430"/>
                </a:lnTo>
                <a:lnTo>
                  <a:pt x="1158" y="432"/>
                </a:lnTo>
                <a:lnTo>
                  <a:pt x="1158" y="432"/>
                </a:lnTo>
                <a:lnTo>
                  <a:pt x="1126" y="430"/>
                </a:lnTo>
                <a:lnTo>
                  <a:pt x="633" y="406"/>
                </a:lnTo>
                <a:lnTo>
                  <a:pt x="605" y="406"/>
                </a:lnTo>
                <a:close/>
                <a:moveTo>
                  <a:pt x="727" y="195"/>
                </a:moveTo>
                <a:lnTo>
                  <a:pt x="726" y="195"/>
                </a:lnTo>
                <a:lnTo>
                  <a:pt x="1132" y="413"/>
                </a:lnTo>
                <a:lnTo>
                  <a:pt x="1158" y="426"/>
                </a:lnTo>
                <a:lnTo>
                  <a:pt x="1158" y="424"/>
                </a:lnTo>
                <a:lnTo>
                  <a:pt x="1134" y="411"/>
                </a:lnTo>
                <a:lnTo>
                  <a:pt x="727" y="195"/>
                </a:lnTo>
                <a:close/>
                <a:moveTo>
                  <a:pt x="359" y="0"/>
                </a:moveTo>
                <a:lnTo>
                  <a:pt x="359" y="0"/>
                </a:lnTo>
                <a:lnTo>
                  <a:pt x="359" y="0"/>
                </a:lnTo>
                <a:lnTo>
                  <a:pt x="359" y="0"/>
                </a:lnTo>
                <a:close/>
                <a:moveTo>
                  <a:pt x="361" y="0"/>
                </a:moveTo>
                <a:lnTo>
                  <a:pt x="359" y="0"/>
                </a:lnTo>
                <a:lnTo>
                  <a:pt x="378" y="9"/>
                </a:lnTo>
                <a:lnTo>
                  <a:pt x="726" y="195"/>
                </a:lnTo>
                <a:lnTo>
                  <a:pt x="726" y="195"/>
                </a:lnTo>
                <a:lnTo>
                  <a:pt x="378" y="9"/>
                </a:lnTo>
                <a:lnTo>
                  <a:pt x="361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173788" y="-1262063"/>
            <a:ext cx="6780213" cy="11047414"/>
            <a:chOff x="6173788" y="-1262063"/>
            <a:chExt cx="6780213" cy="11047414"/>
          </a:xfrm>
        </p:grpSpPr>
        <p:sp>
          <p:nvSpPr>
            <p:cNvPr id="224" name="Freeform 5"/>
            <p:cNvSpPr>
              <a:spLocks noEditPoints="1"/>
            </p:cNvSpPr>
            <p:nvPr userDrawn="1"/>
          </p:nvSpPr>
          <p:spPr bwMode="auto">
            <a:xfrm>
              <a:off x="6729413" y="2814638"/>
              <a:ext cx="111125" cy="104775"/>
            </a:xfrm>
            <a:custGeom>
              <a:avLst/>
              <a:gdLst>
                <a:gd name="T0" fmla="*/ 37 w 37"/>
                <a:gd name="T1" fmla="*/ 14 h 35"/>
                <a:gd name="T2" fmla="*/ 21 w 37"/>
                <a:gd name="T3" fmla="*/ 15 h 35"/>
                <a:gd name="T4" fmla="*/ 37 w 37"/>
                <a:gd name="T5" fmla="*/ 20 h 35"/>
                <a:gd name="T6" fmla="*/ 37 w 37"/>
                <a:gd name="T7" fmla="*/ 14 h 35"/>
                <a:gd name="T8" fmla="*/ 20 w 37"/>
                <a:gd name="T9" fmla="*/ 0 h 35"/>
                <a:gd name="T10" fmla="*/ 13 w 37"/>
                <a:gd name="T11" fmla="*/ 2 h 35"/>
                <a:gd name="T12" fmla="*/ 16 w 37"/>
                <a:gd name="T13" fmla="*/ 22 h 35"/>
                <a:gd name="T14" fmla="*/ 15 w 37"/>
                <a:gd name="T15" fmla="*/ 22 h 35"/>
                <a:gd name="T16" fmla="*/ 12 w 37"/>
                <a:gd name="T17" fmla="*/ 2 h 35"/>
                <a:gd name="T18" fmla="*/ 10 w 37"/>
                <a:gd name="T19" fmla="*/ 4 h 35"/>
                <a:gd name="T20" fmla="*/ 6 w 37"/>
                <a:gd name="T21" fmla="*/ 28 h 35"/>
                <a:gd name="T22" fmla="*/ 20 w 37"/>
                <a:gd name="T23" fmla="*/ 35 h 35"/>
                <a:gd name="T24" fmla="*/ 30 w 37"/>
                <a:gd name="T25" fmla="*/ 31 h 35"/>
                <a:gd name="T26" fmla="*/ 37 w 37"/>
                <a:gd name="T27" fmla="*/ 21 h 35"/>
                <a:gd name="T28" fmla="*/ 20 w 37"/>
                <a:gd name="T29" fmla="*/ 16 h 35"/>
                <a:gd name="T30" fmla="*/ 20 w 37"/>
                <a:gd name="T31" fmla="*/ 15 h 35"/>
                <a:gd name="T32" fmla="*/ 37 w 37"/>
                <a:gd name="T33" fmla="*/ 13 h 35"/>
                <a:gd name="T34" fmla="*/ 34 w 37"/>
                <a:gd name="T35" fmla="*/ 7 h 35"/>
                <a:gd name="T36" fmla="*/ 20 w 37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5">
                  <a:moveTo>
                    <a:pt x="37" y="14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7" y="16"/>
                    <a:pt x="37" y="14"/>
                  </a:cubicBezTo>
                  <a:moveTo>
                    <a:pt x="20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3"/>
                    <a:pt x="10" y="4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9" y="32"/>
                    <a:pt x="15" y="35"/>
                    <a:pt x="20" y="35"/>
                  </a:cubicBezTo>
                  <a:cubicBezTo>
                    <a:pt x="24" y="35"/>
                    <a:pt x="27" y="34"/>
                    <a:pt x="30" y="31"/>
                  </a:cubicBezTo>
                  <a:cubicBezTo>
                    <a:pt x="34" y="29"/>
                    <a:pt x="36" y="25"/>
                    <a:pt x="37" y="2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6"/>
            <p:cNvSpPr>
              <a:spLocks noEditPoints="1"/>
            </p:cNvSpPr>
            <p:nvPr userDrawn="1"/>
          </p:nvSpPr>
          <p:spPr bwMode="auto">
            <a:xfrm>
              <a:off x="7199313" y="2062163"/>
              <a:ext cx="106362" cy="101600"/>
            </a:xfrm>
            <a:custGeom>
              <a:avLst/>
              <a:gdLst>
                <a:gd name="T0" fmla="*/ 23 w 36"/>
                <a:gd name="T1" fmla="*/ 1 h 34"/>
                <a:gd name="T2" fmla="*/ 21 w 36"/>
                <a:gd name="T3" fmla="*/ 14 h 34"/>
                <a:gd name="T4" fmla="*/ 0 w 36"/>
                <a:gd name="T5" fmla="*/ 17 h 34"/>
                <a:gd name="T6" fmla="*/ 3 w 36"/>
                <a:gd name="T7" fmla="*/ 27 h 34"/>
                <a:gd name="T8" fmla="*/ 17 w 36"/>
                <a:gd name="T9" fmla="*/ 34 h 34"/>
                <a:gd name="T10" fmla="*/ 27 w 36"/>
                <a:gd name="T11" fmla="*/ 31 h 34"/>
                <a:gd name="T12" fmla="*/ 31 w 36"/>
                <a:gd name="T13" fmla="*/ 7 h 34"/>
                <a:gd name="T14" fmla="*/ 23 w 36"/>
                <a:gd name="T15" fmla="*/ 1 h 34"/>
                <a:gd name="T16" fmla="*/ 17 w 36"/>
                <a:gd name="T17" fmla="*/ 0 h 34"/>
                <a:gd name="T18" fmla="*/ 7 w 36"/>
                <a:gd name="T19" fmla="*/ 3 h 34"/>
                <a:gd name="T20" fmla="*/ 0 w 36"/>
                <a:gd name="T21" fmla="*/ 16 h 34"/>
                <a:gd name="T22" fmla="*/ 20 w 36"/>
                <a:gd name="T23" fmla="*/ 13 h 34"/>
                <a:gd name="T24" fmla="*/ 22 w 36"/>
                <a:gd name="T25" fmla="*/ 1 h 34"/>
                <a:gd name="T26" fmla="*/ 17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7"/>
            <p:cNvSpPr>
              <a:spLocks noEditPoints="1"/>
            </p:cNvSpPr>
            <p:nvPr userDrawn="1"/>
          </p:nvSpPr>
          <p:spPr bwMode="auto">
            <a:xfrm>
              <a:off x="7539038" y="2727325"/>
              <a:ext cx="104775" cy="104775"/>
            </a:xfrm>
            <a:custGeom>
              <a:avLst/>
              <a:gdLst>
                <a:gd name="T0" fmla="*/ 18 w 35"/>
                <a:gd name="T1" fmla="*/ 19 h 35"/>
                <a:gd name="T2" fmla="*/ 1 w 35"/>
                <a:gd name="T3" fmla="*/ 21 h 35"/>
                <a:gd name="T4" fmla="*/ 4 w 35"/>
                <a:gd name="T5" fmla="*/ 28 h 35"/>
                <a:gd name="T6" fmla="*/ 18 w 35"/>
                <a:gd name="T7" fmla="*/ 35 h 35"/>
                <a:gd name="T8" fmla="*/ 28 w 35"/>
                <a:gd name="T9" fmla="*/ 31 h 35"/>
                <a:gd name="T10" fmla="*/ 32 w 35"/>
                <a:gd name="T11" fmla="*/ 27 h 35"/>
                <a:gd name="T12" fmla="*/ 29 w 35"/>
                <a:gd name="T13" fmla="*/ 24 h 35"/>
                <a:gd name="T14" fmla="*/ 18 w 35"/>
                <a:gd name="T15" fmla="*/ 19 h 35"/>
                <a:gd name="T16" fmla="*/ 35 w 35"/>
                <a:gd name="T17" fmla="*/ 17 h 35"/>
                <a:gd name="T18" fmla="*/ 19 w 35"/>
                <a:gd name="T19" fmla="*/ 19 h 35"/>
                <a:gd name="T20" fmla="*/ 30 w 35"/>
                <a:gd name="T21" fmla="*/ 24 h 35"/>
                <a:gd name="T22" fmla="*/ 33 w 35"/>
                <a:gd name="T23" fmla="*/ 26 h 35"/>
                <a:gd name="T24" fmla="*/ 35 w 35"/>
                <a:gd name="T25" fmla="*/ 17 h 35"/>
                <a:gd name="T26" fmla="*/ 29 w 35"/>
                <a:gd name="T27" fmla="*/ 5 h 35"/>
                <a:gd name="T28" fmla="*/ 19 w 35"/>
                <a:gd name="T29" fmla="*/ 19 h 35"/>
                <a:gd name="T30" fmla="*/ 35 w 35"/>
                <a:gd name="T31" fmla="*/ 17 h 35"/>
                <a:gd name="T32" fmla="*/ 32 w 35"/>
                <a:gd name="T33" fmla="*/ 7 h 35"/>
                <a:gd name="T34" fmla="*/ 29 w 35"/>
                <a:gd name="T35" fmla="*/ 5 h 35"/>
                <a:gd name="T36" fmla="*/ 18 w 35"/>
                <a:gd name="T37" fmla="*/ 0 h 35"/>
                <a:gd name="T38" fmla="*/ 8 w 35"/>
                <a:gd name="T39" fmla="*/ 4 h 35"/>
                <a:gd name="T40" fmla="*/ 1 w 35"/>
                <a:gd name="T41" fmla="*/ 20 h 35"/>
                <a:gd name="T42" fmla="*/ 18 w 35"/>
                <a:gd name="T43" fmla="*/ 19 h 35"/>
                <a:gd name="T44" fmla="*/ 29 w 35"/>
                <a:gd name="T45" fmla="*/ 4 h 35"/>
                <a:gd name="T46" fmla="*/ 18 w 35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5">
                  <a:moveTo>
                    <a:pt x="18" y="19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3" y="26"/>
                    <a:pt x="4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30" y="30"/>
                    <a:pt x="31" y="29"/>
                    <a:pt x="32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5" y="17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5" y="24"/>
                    <a:pt x="35" y="20"/>
                    <a:pt x="35" y="17"/>
                  </a:cubicBezTo>
                  <a:moveTo>
                    <a:pt x="29" y="5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4" y="10"/>
                    <a:pt x="32" y="7"/>
                  </a:cubicBezTo>
                  <a:cubicBezTo>
                    <a:pt x="31" y="6"/>
                    <a:pt x="30" y="5"/>
                    <a:pt x="29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2" y="8"/>
                    <a:pt x="0" y="14"/>
                    <a:pt x="1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8"/>
            <p:cNvSpPr>
              <a:spLocks noEditPoints="1"/>
            </p:cNvSpPr>
            <p:nvPr userDrawn="1"/>
          </p:nvSpPr>
          <p:spPr bwMode="auto">
            <a:xfrm>
              <a:off x="8535988" y="2581275"/>
              <a:ext cx="114300" cy="101600"/>
            </a:xfrm>
            <a:custGeom>
              <a:avLst/>
              <a:gdLst>
                <a:gd name="T0" fmla="*/ 18 w 38"/>
                <a:gd name="T1" fmla="*/ 27 h 34"/>
                <a:gd name="T2" fmla="*/ 7 w 38"/>
                <a:gd name="T3" fmla="*/ 28 h 34"/>
                <a:gd name="T4" fmla="*/ 19 w 38"/>
                <a:gd name="T5" fmla="*/ 34 h 34"/>
                <a:gd name="T6" fmla="*/ 20 w 38"/>
                <a:gd name="T7" fmla="*/ 34 h 34"/>
                <a:gd name="T8" fmla="*/ 18 w 38"/>
                <a:gd name="T9" fmla="*/ 27 h 34"/>
                <a:gd name="T10" fmla="*/ 18 w 38"/>
                <a:gd name="T11" fmla="*/ 21 h 34"/>
                <a:gd name="T12" fmla="*/ 19 w 38"/>
                <a:gd name="T13" fmla="*/ 26 h 34"/>
                <a:gd name="T14" fmla="*/ 22 w 38"/>
                <a:gd name="T15" fmla="*/ 26 h 34"/>
                <a:gd name="T16" fmla="*/ 22 w 38"/>
                <a:gd name="T17" fmla="*/ 27 h 34"/>
                <a:gd name="T18" fmla="*/ 19 w 38"/>
                <a:gd name="T19" fmla="*/ 27 h 34"/>
                <a:gd name="T20" fmla="*/ 20 w 38"/>
                <a:gd name="T21" fmla="*/ 34 h 34"/>
                <a:gd name="T22" fmla="*/ 28 w 38"/>
                <a:gd name="T23" fmla="*/ 32 h 34"/>
                <a:gd name="T24" fmla="*/ 18 w 38"/>
                <a:gd name="T25" fmla="*/ 21 h 34"/>
                <a:gd name="T26" fmla="*/ 36 w 38"/>
                <a:gd name="T27" fmla="*/ 11 h 34"/>
                <a:gd name="T28" fmla="*/ 12 w 38"/>
                <a:gd name="T29" fmla="*/ 15 h 34"/>
                <a:gd name="T30" fmla="*/ 5 w 38"/>
                <a:gd name="T31" fmla="*/ 27 h 34"/>
                <a:gd name="T32" fmla="*/ 6 w 38"/>
                <a:gd name="T33" fmla="*/ 27 h 34"/>
                <a:gd name="T34" fmla="*/ 6 w 38"/>
                <a:gd name="T35" fmla="*/ 28 h 34"/>
                <a:gd name="T36" fmla="*/ 18 w 38"/>
                <a:gd name="T37" fmla="*/ 26 h 34"/>
                <a:gd name="T38" fmla="*/ 17 w 38"/>
                <a:gd name="T39" fmla="*/ 19 h 34"/>
                <a:gd name="T40" fmla="*/ 29 w 38"/>
                <a:gd name="T41" fmla="*/ 31 h 34"/>
                <a:gd name="T42" fmla="*/ 30 w 38"/>
                <a:gd name="T43" fmla="*/ 31 h 34"/>
                <a:gd name="T44" fmla="*/ 36 w 38"/>
                <a:gd name="T45" fmla="*/ 11 h 34"/>
                <a:gd name="T46" fmla="*/ 19 w 38"/>
                <a:gd name="T47" fmla="*/ 0 h 34"/>
                <a:gd name="T48" fmla="*/ 9 w 38"/>
                <a:gd name="T49" fmla="*/ 3 h 34"/>
                <a:gd name="T50" fmla="*/ 5 w 38"/>
                <a:gd name="T51" fmla="*/ 26 h 34"/>
                <a:gd name="T52" fmla="*/ 11 w 38"/>
                <a:gd name="T53" fmla="*/ 15 h 34"/>
                <a:gd name="T54" fmla="*/ 35 w 38"/>
                <a:gd name="T55" fmla="*/ 10 h 34"/>
                <a:gd name="T56" fmla="*/ 33 w 38"/>
                <a:gd name="T57" fmla="*/ 7 h 34"/>
                <a:gd name="T58" fmla="*/ 19 w 38"/>
                <a:gd name="T5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34">
                  <a:moveTo>
                    <a:pt x="18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8" y="21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8" y="32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36" y="11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30" y="31"/>
                  </a:cubicBezTo>
                  <a:cubicBezTo>
                    <a:pt x="36" y="26"/>
                    <a:pt x="38" y="18"/>
                    <a:pt x="36" y="11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"/>
            <p:cNvSpPr>
              <a:spLocks noEditPoints="1"/>
            </p:cNvSpPr>
            <p:nvPr userDrawn="1"/>
          </p:nvSpPr>
          <p:spPr bwMode="auto">
            <a:xfrm>
              <a:off x="8129588" y="3262313"/>
              <a:ext cx="111125" cy="103188"/>
            </a:xfrm>
            <a:custGeom>
              <a:avLst/>
              <a:gdLst>
                <a:gd name="T0" fmla="*/ 14 w 37"/>
                <a:gd name="T1" fmla="*/ 30 h 35"/>
                <a:gd name="T2" fmla="*/ 8 w 37"/>
                <a:gd name="T3" fmla="*/ 32 h 35"/>
                <a:gd name="T4" fmla="*/ 13 w 37"/>
                <a:gd name="T5" fmla="*/ 34 h 35"/>
                <a:gd name="T6" fmla="*/ 14 w 37"/>
                <a:gd name="T7" fmla="*/ 30 h 35"/>
                <a:gd name="T8" fmla="*/ 25 w 37"/>
                <a:gd name="T9" fmla="*/ 25 h 35"/>
                <a:gd name="T10" fmla="*/ 15 w 37"/>
                <a:gd name="T11" fmla="*/ 29 h 35"/>
                <a:gd name="T12" fmla="*/ 14 w 37"/>
                <a:gd name="T13" fmla="*/ 34 h 35"/>
                <a:gd name="T14" fmla="*/ 18 w 37"/>
                <a:gd name="T15" fmla="*/ 35 h 35"/>
                <a:gd name="T16" fmla="*/ 28 w 37"/>
                <a:gd name="T17" fmla="*/ 31 h 35"/>
                <a:gd name="T18" fmla="*/ 30 w 37"/>
                <a:gd name="T19" fmla="*/ 30 h 35"/>
                <a:gd name="T20" fmla="*/ 25 w 37"/>
                <a:gd name="T21" fmla="*/ 25 h 35"/>
                <a:gd name="T22" fmla="*/ 1 w 37"/>
                <a:gd name="T23" fmla="*/ 13 h 35"/>
                <a:gd name="T24" fmla="*/ 4 w 37"/>
                <a:gd name="T25" fmla="*/ 28 h 35"/>
                <a:gd name="T26" fmla="*/ 8 w 37"/>
                <a:gd name="T27" fmla="*/ 31 h 35"/>
                <a:gd name="T28" fmla="*/ 14 w 37"/>
                <a:gd name="T29" fmla="*/ 29 h 35"/>
                <a:gd name="T30" fmla="*/ 16 w 37"/>
                <a:gd name="T31" fmla="*/ 17 h 35"/>
                <a:gd name="T32" fmla="*/ 1 w 37"/>
                <a:gd name="T33" fmla="*/ 13 h 35"/>
                <a:gd name="T34" fmla="*/ 30 w 37"/>
                <a:gd name="T35" fmla="*/ 6 h 35"/>
                <a:gd name="T36" fmla="*/ 23 w 37"/>
                <a:gd name="T37" fmla="*/ 20 h 35"/>
                <a:gd name="T38" fmla="*/ 17 w 37"/>
                <a:gd name="T39" fmla="*/ 18 h 35"/>
                <a:gd name="T40" fmla="*/ 15 w 37"/>
                <a:gd name="T41" fmla="*/ 29 h 35"/>
                <a:gd name="T42" fmla="*/ 25 w 37"/>
                <a:gd name="T43" fmla="*/ 25 h 35"/>
                <a:gd name="T44" fmla="*/ 30 w 37"/>
                <a:gd name="T45" fmla="*/ 29 h 35"/>
                <a:gd name="T46" fmla="*/ 32 w 37"/>
                <a:gd name="T47" fmla="*/ 7 h 35"/>
                <a:gd name="T48" fmla="*/ 30 w 37"/>
                <a:gd name="T49" fmla="*/ 6 h 35"/>
                <a:gd name="T50" fmla="*/ 6 w 37"/>
                <a:gd name="T51" fmla="*/ 5 h 35"/>
                <a:gd name="T52" fmla="*/ 2 w 37"/>
                <a:gd name="T53" fmla="*/ 12 h 35"/>
                <a:gd name="T54" fmla="*/ 16 w 37"/>
                <a:gd name="T55" fmla="*/ 17 h 35"/>
                <a:gd name="T56" fmla="*/ 17 w 37"/>
                <a:gd name="T57" fmla="*/ 14 h 35"/>
                <a:gd name="T58" fmla="*/ 6 w 37"/>
                <a:gd name="T59" fmla="*/ 5 h 35"/>
                <a:gd name="T60" fmla="*/ 18 w 37"/>
                <a:gd name="T61" fmla="*/ 0 h 35"/>
                <a:gd name="T62" fmla="*/ 8 w 37"/>
                <a:gd name="T63" fmla="*/ 4 h 35"/>
                <a:gd name="T64" fmla="*/ 7 w 37"/>
                <a:gd name="T65" fmla="*/ 4 h 35"/>
                <a:gd name="T66" fmla="*/ 17 w 37"/>
                <a:gd name="T67" fmla="*/ 14 h 35"/>
                <a:gd name="T68" fmla="*/ 17 w 37"/>
                <a:gd name="T69" fmla="*/ 17 h 35"/>
                <a:gd name="T70" fmla="*/ 23 w 37"/>
                <a:gd name="T71" fmla="*/ 19 h 35"/>
                <a:gd name="T72" fmla="*/ 30 w 37"/>
                <a:gd name="T73" fmla="*/ 5 h 35"/>
                <a:gd name="T74" fmla="*/ 18 w 37"/>
                <a:gd name="T7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5">
                  <a:moveTo>
                    <a:pt x="14" y="30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10" y="33"/>
                    <a:pt x="11" y="33"/>
                    <a:pt x="13" y="34"/>
                  </a:cubicBezTo>
                  <a:cubicBezTo>
                    <a:pt x="14" y="30"/>
                    <a:pt x="14" y="30"/>
                    <a:pt x="14" y="30"/>
                  </a:cubicBezTo>
                  <a:moveTo>
                    <a:pt x="25" y="2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7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29" y="31"/>
                    <a:pt x="29" y="30"/>
                    <a:pt x="30" y="30"/>
                  </a:cubicBezTo>
                  <a:cubicBezTo>
                    <a:pt x="25" y="25"/>
                    <a:pt x="25" y="25"/>
                    <a:pt x="25" y="25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8"/>
                  </a:cubicBezTo>
                  <a:cubicBezTo>
                    <a:pt x="5" y="29"/>
                    <a:pt x="6" y="30"/>
                    <a:pt x="8" y="3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0" y="6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6" y="24"/>
                    <a:pt x="37" y="14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6" y="5"/>
                  </a:moveTo>
                  <a:cubicBezTo>
                    <a:pt x="4" y="7"/>
                    <a:pt x="3" y="9"/>
                    <a:pt x="2" y="1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"/>
            <p:cNvSpPr>
              <a:spLocks noEditPoints="1"/>
            </p:cNvSpPr>
            <p:nvPr userDrawn="1"/>
          </p:nvSpPr>
          <p:spPr bwMode="auto">
            <a:xfrm>
              <a:off x="9698038" y="2024063"/>
              <a:ext cx="112712" cy="101600"/>
            </a:xfrm>
            <a:custGeom>
              <a:avLst/>
              <a:gdLst>
                <a:gd name="T0" fmla="*/ 35 w 38"/>
                <a:gd name="T1" fmla="*/ 10 h 34"/>
                <a:gd name="T2" fmla="*/ 21 w 38"/>
                <a:gd name="T3" fmla="*/ 14 h 34"/>
                <a:gd name="T4" fmla="*/ 19 w 38"/>
                <a:gd name="T5" fmla="*/ 21 h 34"/>
                <a:gd name="T6" fmla="*/ 7 w 38"/>
                <a:gd name="T7" fmla="*/ 29 h 34"/>
                <a:gd name="T8" fmla="*/ 19 w 38"/>
                <a:gd name="T9" fmla="*/ 34 h 34"/>
                <a:gd name="T10" fmla="*/ 30 w 38"/>
                <a:gd name="T11" fmla="*/ 31 h 34"/>
                <a:gd name="T12" fmla="*/ 35 w 38"/>
                <a:gd name="T13" fmla="*/ 10 h 34"/>
                <a:gd name="T14" fmla="*/ 24 w 38"/>
                <a:gd name="T15" fmla="*/ 0 h 34"/>
                <a:gd name="T16" fmla="*/ 21 w 38"/>
                <a:gd name="T17" fmla="*/ 13 h 34"/>
                <a:gd name="T18" fmla="*/ 35 w 38"/>
                <a:gd name="T19" fmla="*/ 9 h 34"/>
                <a:gd name="T20" fmla="*/ 33 w 38"/>
                <a:gd name="T21" fmla="*/ 7 h 34"/>
                <a:gd name="T22" fmla="*/ 24 w 38"/>
                <a:gd name="T23" fmla="*/ 0 h 34"/>
                <a:gd name="T24" fmla="*/ 19 w 38"/>
                <a:gd name="T25" fmla="*/ 0 h 34"/>
                <a:gd name="T26" fmla="*/ 9 w 38"/>
                <a:gd name="T27" fmla="*/ 3 h 34"/>
                <a:gd name="T28" fmla="*/ 6 w 38"/>
                <a:gd name="T29" fmla="*/ 27 h 34"/>
                <a:gd name="T30" fmla="*/ 7 w 38"/>
                <a:gd name="T31" fmla="*/ 28 h 34"/>
                <a:gd name="T32" fmla="*/ 18 w 38"/>
                <a:gd name="T33" fmla="*/ 21 h 34"/>
                <a:gd name="T34" fmla="*/ 20 w 38"/>
                <a:gd name="T35" fmla="*/ 14 h 34"/>
                <a:gd name="T36" fmla="*/ 9 w 38"/>
                <a:gd name="T37" fmla="*/ 17 h 34"/>
                <a:gd name="T38" fmla="*/ 9 w 38"/>
                <a:gd name="T39" fmla="*/ 16 h 34"/>
                <a:gd name="T40" fmla="*/ 20 w 38"/>
                <a:gd name="T41" fmla="*/ 13 h 34"/>
                <a:gd name="T42" fmla="*/ 24 w 38"/>
                <a:gd name="T43" fmla="*/ 0 h 34"/>
                <a:gd name="T44" fmla="*/ 19 w 38"/>
                <a:gd name="T4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4">
                  <a:moveTo>
                    <a:pt x="35" y="10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6" y="26"/>
                    <a:pt x="38" y="17"/>
                    <a:pt x="35" y="10"/>
                  </a:cubicBezTo>
                  <a:moveTo>
                    <a:pt x="24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7"/>
                    <a:pt x="33" y="7"/>
                  </a:cubicBezTo>
                  <a:cubicBezTo>
                    <a:pt x="31" y="4"/>
                    <a:pt x="28" y="1"/>
                    <a:pt x="24" y="0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1" y="9"/>
                    <a:pt x="0" y="20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"/>
            <p:cNvSpPr>
              <a:spLocks noEditPoints="1"/>
            </p:cNvSpPr>
            <p:nvPr userDrawn="1"/>
          </p:nvSpPr>
          <p:spPr bwMode="auto">
            <a:xfrm>
              <a:off x="9163050" y="3225800"/>
              <a:ext cx="114300" cy="104775"/>
            </a:xfrm>
            <a:custGeom>
              <a:avLst/>
              <a:gdLst>
                <a:gd name="T0" fmla="*/ 17 w 38"/>
                <a:gd name="T1" fmla="*/ 18 h 35"/>
                <a:gd name="T2" fmla="*/ 16 w 38"/>
                <a:gd name="T3" fmla="*/ 20 h 35"/>
                <a:gd name="T4" fmla="*/ 10 w 38"/>
                <a:gd name="T5" fmla="*/ 32 h 35"/>
                <a:gd name="T6" fmla="*/ 18 w 38"/>
                <a:gd name="T7" fmla="*/ 35 h 35"/>
                <a:gd name="T8" fmla="*/ 28 w 38"/>
                <a:gd name="T9" fmla="*/ 32 h 35"/>
                <a:gd name="T10" fmla="*/ 22 w 38"/>
                <a:gd name="T11" fmla="*/ 24 h 35"/>
                <a:gd name="T12" fmla="*/ 17 w 38"/>
                <a:gd name="T13" fmla="*/ 18 h 35"/>
                <a:gd name="T14" fmla="*/ 5 w 38"/>
                <a:gd name="T15" fmla="*/ 6 h 35"/>
                <a:gd name="T16" fmla="*/ 4 w 38"/>
                <a:gd name="T17" fmla="*/ 28 h 35"/>
                <a:gd name="T18" fmla="*/ 9 w 38"/>
                <a:gd name="T19" fmla="*/ 32 h 35"/>
                <a:gd name="T20" fmla="*/ 15 w 38"/>
                <a:gd name="T21" fmla="*/ 19 h 35"/>
                <a:gd name="T22" fmla="*/ 16 w 38"/>
                <a:gd name="T23" fmla="*/ 18 h 35"/>
                <a:gd name="T24" fmla="*/ 5 w 38"/>
                <a:gd name="T25" fmla="*/ 6 h 35"/>
                <a:gd name="T26" fmla="*/ 31 w 38"/>
                <a:gd name="T27" fmla="*/ 6 h 35"/>
                <a:gd name="T28" fmla="*/ 17 w 38"/>
                <a:gd name="T29" fmla="*/ 18 h 35"/>
                <a:gd name="T30" fmla="*/ 23 w 38"/>
                <a:gd name="T31" fmla="*/ 23 h 35"/>
                <a:gd name="T32" fmla="*/ 28 w 38"/>
                <a:gd name="T33" fmla="*/ 31 h 35"/>
                <a:gd name="T34" fmla="*/ 29 w 38"/>
                <a:gd name="T35" fmla="*/ 31 h 35"/>
                <a:gd name="T36" fmla="*/ 32 w 38"/>
                <a:gd name="T37" fmla="*/ 7 h 35"/>
                <a:gd name="T38" fmla="*/ 31 w 38"/>
                <a:gd name="T39" fmla="*/ 6 h 35"/>
                <a:gd name="T40" fmla="*/ 18 w 38"/>
                <a:gd name="T41" fmla="*/ 0 h 35"/>
                <a:gd name="T42" fmla="*/ 8 w 38"/>
                <a:gd name="T43" fmla="*/ 4 h 35"/>
                <a:gd name="T44" fmla="*/ 5 w 38"/>
                <a:gd name="T45" fmla="*/ 6 h 35"/>
                <a:gd name="T46" fmla="*/ 17 w 38"/>
                <a:gd name="T47" fmla="*/ 18 h 35"/>
                <a:gd name="T48" fmla="*/ 31 w 38"/>
                <a:gd name="T49" fmla="*/ 6 h 35"/>
                <a:gd name="T50" fmla="*/ 18 w 38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5">
                  <a:moveTo>
                    <a:pt x="17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4"/>
                    <a:pt x="15" y="35"/>
                    <a:pt x="18" y="35"/>
                  </a:cubicBezTo>
                  <a:cubicBezTo>
                    <a:pt x="22" y="35"/>
                    <a:pt x="25" y="34"/>
                    <a:pt x="28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4" y="28"/>
                  </a:cubicBezTo>
                  <a:cubicBezTo>
                    <a:pt x="6" y="30"/>
                    <a:pt x="7" y="31"/>
                    <a:pt x="9" y="3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31" y="6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9" y="31"/>
                  </a:cubicBezTo>
                  <a:cubicBezTo>
                    <a:pt x="36" y="26"/>
                    <a:pt x="38" y="15"/>
                    <a:pt x="32" y="7"/>
                  </a:cubicBezTo>
                  <a:cubicBezTo>
                    <a:pt x="32" y="7"/>
                    <a:pt x="31" y="6"/>
                    <a:pt x="31" y="6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"/>
            <p:cNvSpPr>
              <a:spLocks noEditPoints="1"/>
            </p:cNvSpPr>
            <p:nvPr userDrawn="1"/>
          </p:nvSpPr>
          <p:spPr bwMode="auto">
            <a:xfrm>
              <a:off x="9085263" y="1885950"/>
              <a:ext cx="107950" cy="101600"/>
            </a:xfrm>
            <a:custGeom>
              <a:avLst/>
              <a:gdLst>
                <a:gd name="T0" fmla="*/ 0 w 36"/>
                <a:gd name="T1" fmla="*/ 16 h 34"/>
                <a:gd name="T2" fmla="*/ 3 w 36"/>
                <a:gd name="T3" fmla="*/ 27 h 34"/>
                <a:gd name="T4" fmla="*/ 15 w 36"/>
                <a:gd name="T5" fmla="*/ 34 h 34"/>
                <a:gd name="T6" fmla="*/ 17 w 36"/>
                <a:gd name="T7" fmla="*/ 17 h 34"/>
                <a:gd name="T8" fmla="*/ 0 w 36"/>
                <a:gd name="T9" fmla="*/ 16 h 34"/>
                <a:gd name="T10" fmla="*/ 18 w 36"/>
                <a:gd name="T11" fmla="*/ 15 h 34"/>
                <a:gd name="T12" fmla="*/ 18 w 36"/>
                <a:gd name="T13" fmla="*/ 17 h 34"/>
                <a:gd name="T14" fmla="*/ 23 w 36"/>
                <a:gd name="T15" fmla="*/ 17 h 34"/>
                <a:gd name="T16" fmla="*/ 18 w 36"/>
                <a:gd name="T17" fmla="*/ 15 h 34"/>
                <a:gd name="T18" fmla="*/ 3 w 36"/>
                <a:gd name="T19" fmla="*/ 7 h 34"/>
                <a:gd name="T20" fmla="*/ 0 w 36"/>
                <a:gd name="T21" fmla="*/ 16 h 34"/>
                <a:gd name="T22" fmla="*/ 17 w 36"/>
                <a:gd name="T23" fmla="*/ 17 h 34"/>
                <a:gd name="T24" fmla="*/ 17 w 36"/>
                <a:gd name="T25" fmla="*/ 15 h 34"/>
                <a:gd name="T26" fmla="*/ 17 w 36"/>
                <a:gd name="T27" fmla="*/ 15 h 34"/>
                <a:gd name="T28" fmla="*/ 17 w 36"/>
                <a:gd name="T29" fmla="*/ 14 h 34"/>
                <a:gd name="T30" fmla="*/ 17 w 36"/>
                <a:gd name="T31" fmla="*/ 14 h 34"/>
                <a:gd name="T32" fmla="*/ 3 w 36"/>
                <a:gd name="T33" fmla="*/ 7 h 34"/>
                <a:gd name="T34" fmla="*/ 29 w 36"/>
                <a:gd name="T35" fmla="*/ 5 h 34"/>
                <a:gd name="T36" fmla="*/ 18 w 36"/>
                <a:gd name="T37" fmla="*/ 14 h 34"/>
                <a:gd name="T38" fmla="*/ 24 w 36"/>
                <a:gd name="T39" fmla="*/ 17 h 34"/>
                <a:gd name="T40" fmla="*/ 24 w 36"/>
                <a:gd name="T41" fmla="*/ 18 h 34"/>
                <a:gd name="T42" fmla="*/ 18 w 36"/>
                <a:gd name="T43" fmla="*/ 17 h 34"/>
                <a:gd name="T44" fmla="*/ 16 w 36"/>
                <a:gd name="T45" fmla="*/ 34 h 34"/>
                <a:gd name="T46" fmla="*/ 17 w 36"/>
                <a:gd name="T47" fmla="*/ 34 h 34"/>
                <a:gd name="T48" fmla="*/ 27 w 36"/>
                <a:gd name="T49" fmla="*/ 31 h 34"/>
                <a:gd name="T50" fmla="*/ 31 w 36"/>
                <a:gd name="T51" fmla="*/ 7 h 34"/>
                <a:gd name="T52" fmla="*/ 29 w 36"/>
                <a:gd name="T53" fmla="*/ 5 h 34"/>
                <a:gd name="T54" fmla="*/ 10 w 36"/>
                <a:gd name="T55" fmla="*/ 1 h 34"/>
                <a:gd name="T56" fmla="*/ 7 w 36"/>
                <a:gd name="T57" fmla="*/ 3 h 34"/>
                <a:gd name="T58" fmla="*/ 4 w 36"/>
                <a:gd name="T59" fmla="*/ 6 h 34"/>
                <a:gd name="T60" fmla="*/ 17 w 36"/>
                <a:gd name="T61" fmla="*/ 13 h 34"/>
                <a:gd name="T62" fmla="*/ 10 w 36"/>
                <a:gd name="T63" fmla="*/ 1 h 34"/>
                <a:gd name="T64" fmla="*/ 22 w 36"/>
                <a:gd name="T65" fmla="*/ 1 h 34"/>
                <a:gd name="T66" fmla="*/ 18 w 36"/>
                <a:gd name="T67" fmla="*/ 13 h 34"/>
                <a:gd name="T68" fmla="*/ 29 w 36"/>
                <a:gd name="T69" fmla="*/ 5 h 34"/>
                <a:gd name="T70" fmla="*/ 22 w 36"/>
                <a:gd name="T71" fmla="*/ 1 h 34"/>
                <a:gd name="T72" fmla="*/ 17 w 36"/>
                <a:gd name="T73" fmla="*/ 0 h 34"/>
                <a:gd name="T74" fmla="*/ 11 w 36"/>
                <a:gd name="T75" fmla="*/ 1 h 34"/>
                <a:gd name="T76" fmla="*/ 18 w 36"/>
                <a:gd name="T77" fmla="*/ 13 h 34"/>
                <a:gd name="T78" fmla="*/ 21 w 36"/>
                <a:gd name="T79" fmla="*/ 0 h 34"/>
                <a:gd name="T80" fmla="*/ 17 w 36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4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3"/>
            <p:cNvSpPr>
              <a:spLocks noEditPoints="1"/>
            </p:cNvSpPr>
            <p:nvPr userDrawn="1"/>
          </p:nvSpPr>
          <p:spPr bwMode="auto">
            <a:xfrm>
              <a:off x="8193088" y="1844675"/>
              <a:ext cx="109537" cy="104775"/>
            </a:xfrm>
            <a:custGeom>
              <a:avLst/>
              <a:gdLst>
                <a:gd name="T0" fmla="*/ 22 w 37"/>
                <a:gd name="T1" fmla="*/ 17 h 35"/>
                <a:gd name="T2" fmla="*/ 11 w 37"/>
                <a:gd name="T3" fmla="*/ 32 h 35"/>
                <a:gd name="T4" fmla="*/ 19 w 37"/>
                <a:gd name="T5" fmla="*/ 35 h 35"/>
                <a:gd name="T6" fmla="*/ 30 w 37"/>
                <a:gd name="T7" fmla="*/ 31 h 35"/>
                <a:gd name="T8" fmla="*/ 37 w 37"/>
                <a:gd name="T9" fmla="*/ 18 h 35"/>
                <a:gd name="T10" fmla="*/ 22 w 37"/>
                <a:gd name="T11" fmla="*/ 17 h 35"/>
                <a:gd name="T12" fmla="*/ 19 w 37"/>
                <a:gd name="T13" fmla="*/ 0 h 35"/>
                <a:gd name="T14" fmla="*/ 9 w 37"/>
                <a:gd name="T15" fmla="*/ 4 h 35"/>
                <a:gd name="T16" fmla="*/ 6 w 37"/>
                <a:gd name="T17" fmla="*/ 28 h 35"/>
                <a:gd name="T18" fmla="*/ 10 w 37"/>
                <a:gd name="T19" fmla="*/ 32 h 35"/>
                <a:gd name="T20" fmla="*/ 22 w 37"/>
                <a:gd name="T21" fmla="*/ 17 h 35"/>
                <a:gd name="T22" fmla="*/ 37 w 37"/>
                <a:gd name="T23" fmla="*/ 17 h 35"/>
                <a:gd name="T24" fmla="*/ 33 w 37"/>
                <a:gd name="T25" fmla="*/ 7 h 35"/>
                <a:gd name="T26" fmla="*/ 23 w 37"/>
                <a:gd name="T27" fmla="*/ 1 h 35"/>
                <a:gd name="T28" fmla="*/ 15 w 37"/>
                <a:gd name="T29" fmla="*/ 13 h 35"/>
                <a:gd name="T30" fmla="*/ 15 w 37"/>
                <a:gd name="T31" fmla="*/ 13 h 35"/>
                <a:gd name="T32" fmla="*/ 23 w 37"/>
                <a:gd name="T33" fmla="*/ 1 h 35"/>
                <a:gd name="T34" fmla="*/ 19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4"/>
            <p:cNvSpPr>
              <a:spLocks noEditPoints="1"/>
            </p:cNvSpPr>
            <p:nvPr userDrawn="1"/>
          </p:nvSpPr>
          <p:spPr bwMode="auto">
            <a:xfrm>
              <a:off x="8647113" y="1114425"/>
              <a:ext cx="112712" cy="101600"/>
            </a:xfrm>
            <a:custGeom>
              <a:avLst/>
              <a:gdLst>
                <a:gd name="T0" fmla="*/ 19 w 38"/>
                <a:gd name="T1" fmla="*/ 23 h 34"/>
                <a:gd name="T2" fmla="*/ 12 w 38"/>
                <a:gd name="T3" fmla="*/ 33 h 34"/>
                <a:gd name="T4" fmla="*/ 20 w 38"/>
                <a:gd name="T5" fmla="*/ 34 h 34"/>
                <a:gd name="T6" fmla="*/ 25 w 38"/>
                <a:gd name="T7" fmla="*/ 33 h 34"/>
                <a:gd name="T8" fmla="*/ 19 w 38"/>
                <a:gd name="T9" fmla="*/ 23 h 34"/>
                <a:gd name="T10" fmla="*/ 21 w 38"/>
                <a:gd name="T11" fmla="*/ 19 h 34"/>
                <a:gd name="T12" fmla="*/ 18 w 38"/>
                <a:gd name="T13" fmla="*/ 20 h 34"/>
                <a:gd name="T14" fmla="*/ 19 w 38"/>
                <a:gd name="T15" fmla="*/ 22 h 34"/>
                <a:gd name="T16" fmla="*/ 21 w 38"/>
                <a:gd name="T17" fmla="*/ 19 h 34"/>
                <a:gd name="T18" fmla="*/ 36 w 38"/>
                <a:gd name="T19" fmla="*/ 12 h 34"/>
                <a:gd name="T20" fmla="*/ 22 w 38"/>
                <a:gd name="T21" fmla="*/ 19 h 34"/>
                <a:gd name="T22" fmla="*/ 20 w 38"/>
                <a:gd name="T23" fmla="*/ 22 h 34"/>
                <a:gd name="T24" fmla="*/ 26 w 38"/>
                <a:gd name="T25" fmla="*/ 33 h 34"/>
                <a:gd name="T26" fmla="*/ 30 w 38"/>
                <a:gd name="T27" fmla="*/ 31 h 34"/>
                <a:gd name="T28" fmla="*/ 36 w 38"/>
                <a:gd name="T29" fmla="*/ 12 h 34"/>
                <a:gd name="T30" fmla="*/ 20 w 38"/>
                <a:gd name="T31" fmla="*/ 0 h 34"/>
                <a:gd name="T32" fmla="*/ 9 w 38"/>
                <a:gd name="T33" fmla="*/ 3 h 34"/>
                <a:gd name="T34" fmla="*/ 6 w 38"/>
                <a:gd name="T35" fmla="*/ 28 h 34"/>
                <a:gd name="T36" fmla="*/ 12 w 38"/>
                <a:gd name="T37" fmla="*/ 33 h 34"/>
                <a:gd name="T38" fmla="*/ 19 w 38"/>
                <a:gd name="T39" fmla="*/ 22 h 34"/>
                <a:gd name="T40" fmla="*/ 18 w 38"/>
                <a:gd name="T41" fmla="*/ 20 h 34"/>
                <a:gd name="T42" fmla="*/ 21 w 38"/>
                <a:gd name="T43" fmla="*/ 18 h 34"/>
                <a:gd name="T44" fmla="*/ 23 w 38"/>
                <a:gd name="T45" fmla="*/ 16 h 34"/>
                <a:gd name="T46" fmla="*/ 23 w 38"/>
                <a:gd name="T47" fmla="*/ 16 h 34"/>
                <a:gd name="T48" fmla="*/ 22 w 38"/>
                <a:gd name="T49" fmla="*/ 18 h 34"/>
                <a:gd name="T50" fmla="*/ 36 w 38"/>
                <a:gd name="T51" fmla="*/ 12 h 34"/>
                <a:gd name="T52" fmla="*/ 33 w 38"/>
                <a:gd name="T53" fmla="*/ 7 h 34"/>
                <a:gd name="T54" fmla="*/ 20 w 38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5"/>
            <p:cNvSpPr>
              <a:spLocks noEditPoints="1"/>
            </p:cNvSpPr>
            <p:nvPr userDrawn="1"/>
          </p:nvSpPr>
          <p:spPr bwMode="auto">
            <a:xfrm>
              <a:off x="9378950" y="809625"/>
              <a:ext cx="106362" cy="104775"/>
            </a:xfrm>
            <a:custGeom>
              <a:avLst/>
              <a:gdLst>
                <a:gd name="T0" fmla="*/ 20 w 36"/>
                <a:gd name="T1" fmla="*/ 16 h 35"/>
                <a:gd name="T2" fmla="*/ 2 w 36"/>
                <a:gd name="T3" fmla="*/ 24 h 35"/>
                <a:gd name="T4" fmla="*/ 4 w 36"/>
                <a:gd name="T5" fmla="*/ 28 h 35"/>
                <a:gd name="T6" fmla="*/ 15 w 36"/>
                <a:gd name="T7" fmla="*/ 35 h 35"/>
                <a:gd name="T8" fmla="*/ 20 w 36"/>
                <a:gd name="T9" fmla="*/ 16 h 35"/>
                <a:gd name="T10" fmla="*/ 20 w 36"/>
                <a:gd name="T11" fmla="*/ 16 h 35"/>
                <a:gd name="T12" fmla="*/ 15 w 36"/>
                <a:gd name="T13" fmla="*/ 35 h 35"/>
                <a:gd name="T14" fmla="*/ 18 w 36"/>
                <a:gd name="T15" fmla="*/ 35 h 35"/>
                <a:gd name="T16" fmla="*/ 27 w 36"/>
                <a:gd name="T17" fmla="*/ 32 h 35"/>
                <a:gd name="T18" fmla="*/ 22 w 36"/>
                <a:gd name="T19" fmla="*/ 24 h 35"/>
                <a:gd name="T20" fmla="*/ 22 w 36"/>
                <a:gd name="T21" fmla="*/ 24 h 35"/>
                <a:gd name="T22" fmla="*/ 23 w 36"/>
                <a:gd name="T23" fmla="*/ 24 h 35"/>
                <a:gd name="T24" fmla="*/ 28 w 36"/>
                <a:gd name="T25" fmla="*/ 32 h 35"/>
                <a:gd name="T26" fmla="*/ 29 w 36"/>
                <a:gd name="T27" fmla="*/ 31 h 35"/>
                <a:gd name="T28" fmla="*/ 34 w 36"/>
                <a:gd name="T29" fmla="*/ 24 h 35"/>
                <a:gd name="T30" fmla="*/ 20 w 36"/>
                <a:gd name="T31" fmla="*/ 16 h 35"/>
                <a:gd name="T32" fmla="*/ 28 w 36"/>
                <a:gd name="T33" fmla="*/ 4 h 35"/>
                <a:gd name="T34" fmla="*/ 21 w 36"/>
                <a:gd name="T35" fmla="*/ 16 h 35"/>
                <a:gd name="T36" fmla="*/ 34 w 36"/>
                <a:gd name="T37" fmla="*/ 24 h 35"/>
                <a:gd name="T38" fmla="*/ 32 w 36"/>
                <a:gd name="T39" fmla="*/ 7 h 35"/>
                <a:gd name="T40" fmla="*/ 28 w 36"/>
                <a:gd name="T41" fmla="*/ 4 h 35"/>
                <a:gd name="T42" fmla="*/ 18 w 36"/>
                <a:gd name="T43" fmla="*/ 0 h 35"/>
                <a:gd name="T44" fmla="*/ 8 w 36"/>
                <a:gd name="T45" fmla="*/ 4 h 35"/>
                <a:gd name="T46" fmla="*/ 2 w 36"/>
                <a:gd name="T47" fmla="*/ 23 h 35"/>
                <a:gd name="T48" fmla="*/ 20 w 36"/>
                <a:gd name="T49" fmla="*/ 16 h 35"/>
                <a:gd name="T50" fmla="*/ 28 w 36"/>
                <a:gd name="T51" fmla="*/ 3 h 35"/>
                <a:gd name="T52" fmla="*/ 18 w 36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5">
                  <a:moveTo>
                    <a:pt x="20" y="16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5"/>
                    <a:pt x="3" y="27"/>
                    <a:pt x="4" y="28"/>
                  </a:cubicBezTo>
                  <a:cubicBezTo>
                    <a:pt x="7" y="31"/>
                    <a:pt x="11" y="34"/>
                    <a:pt x="15" y="3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0" y="16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1" y="35"/>
                    <a:pt x="24" y="34"/>
                    <a:pt x="27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1" y="30"/>
                    <a:pt x="33" y="27"/>
                    <a:pt x="34" y="24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8" y="4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19"/>
                    <a:pt x="36" y="12"/>
                    <a:pt x="32" y="7"/>
                  </a:cubicBezTo>
                  <a:cubicBezTo>
                    <a:pt x="31" y="6"/>
                    <a:pt x="30" y="5"/>
                    <a:pt x="28" y="4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6"/>
            <p:cNvSpPr>
              <a:spLocks noEditPoints="1"/>
            </p:cNvSpPr>
            <p:nvPr userDrawn="1"/>
          </p:nvSpPr>
          <p:spPr bwMode="auto">
            <a:xfrm>
              <a:off x="9959975" y="1131888"/>
              <a:ext cx="104775" cy="101600"/>
            </a:xfrm>
            <a:custGeom>
              <a:avLst/>
              <a:gdLst>
                <a:gd name="T0" fmla="*/ 18 w 35"/>
                <a:gd name="T1" fmla="*/ 24 h 34"/>
                <a:gd name="T2" fmla="*/ 9 w 35"/>
                <a:gd name="T3" fmla="*/ 32 h 34"/>
                <a:gd name="T4" fmla="*/ 9 w 35"/>
                <a:gd name="T5" fmla="*/ 32 h 34"/>
                <a:gd name="T6" fmla="*/ 18 w 35"/>
                <a:gd name="T7" fmla="*/ 34 h 34"/>
                <a:gd name="T8" fmla="*/ 26 w 35"/>
                <a:gd name="T9" fmla="*/ 32 h 34"/>
                <a:gd name="T10" fmla="*/ 18 w 35"/>
                <a:gd name="T11" fmla="*/ 24 h 34"/>
                <a:gd name="T12" fmla="*/ 34 w 35"/>
                <a:gd name="T13" fmla="*/ 20 h 34"/>
                <a:gd name="T14" fmla="*/ 19 w 35"/>
                <a:gd name="T15" fmla="*/ 24 h 34"/>
                <a:gd name="T16" fmla="*/ 26 w 35"/>
                <a:gd name="T17" fmla="*/ 32 h 34"/>
                <a:gd name="T18" fmla="*/ 28 w 35"/>
                <a:gd name="T19" fmla="*/ 31 h 34"/>
                <a:gd name="T20" fmla="*/ 34 w 35"/>
                <a:gd name="T21" fmla="*/ 20 h 34"/>
                <a:gd name="T22" fmla="*/ 12 w 35"/>
                <a:gd name="T23" fmla="*/ 20 h 34"/>
                <a:gd name="T24" fmla="*/ 9 w 35"/>
                <a:gd name="T25" fmla="*/ 31 h 34"/>
                <a:gd name="T26" fmla="*/ 18 w 35"/>
                <a:gd name="T27" fmla="*/ 23 h 34"/>
                <a:gd name="T28" fmla="*/ 12 w 35"/>
                <a:gd name="T29" fmla="*/ 20 h 34"/>
                <a:gd name="T30" fmla="*/ 1 w 35"/>
                <a:gd name="T31" fmla="*/ 13 h 34"/>
                <a:gd name="T32" fmla="*/ 4 w 35"/>
                <a:gd name="T33" fmla="*/ 27 h 34"/>
                <a:gd name="T34" fmla="*/ 8 w 35"/>
                <a:gd name="T35" fmla="*/ 31 h 34"/>
                <a:gd name="T36" fmla="*/ 9 w 35"/>
                <a:gd name="T37" fmla="*/ 31 h 34"/>
                <a:gd name="T38" fmla="*/ 12 w 35"/>
                <a:gd name="T39" fmla="*/ 20 h 34"/>
                <a:gd name="T40" fmla="*/ 1 w 35"/>
                <a:gd name="T41" fmla="*/ 13 h 34"/>
                <a:gd name="T42" fmla="*/ 20 w 35"/>
                <a:gd name="T43" fmla="*/ 8 h 34"/>
                <a:gd name="T44" fmla="*/ 13 w 35"/>
                <a:gd name="T45" fmla="*/ 16 h 34"/>
                <a:gd name="T46" fmla="*/ 12 w 35"/>
                <a:gd name="T47" fmla="*/ 19 h 34"/>
                <a:gd name="T48" fmla="*/ 18 w 35"/>
                <a:gd name="T49" fmla="*/ 23 h 34"/>
                <a:gd name="T50" fmla="*/ 20 w 35"/>
                <a:gd name="T51" fmla="*/ 8 h 34"/>
                <a:gd name="T52" fmla="*/ 25 w 35"/>
                <a:gd name="T53" fmla="*/ 1 h 34"/>
                <a:gd name="T54" fmla="*/ 20 w 35"/>
                <a:gd name="T55" fmla="*/ 7 h 34"/>
                <a:gd name="T56" fmla="*/ 19 w 35"/>
                <a:gd name="T57" fmla="*/ 23 h 34"/>
                <a:gd name="T58" fmla="*/ 35 w 35"/>
                <a:gd name="T59" fmla="*/ 20 h 34"/>
                <a:gd name="T60" fmla="*/ 31 w 35"/>
                <a:gd name="T61" fmla="*/ 6 h 34"/>
                <a:gd name="T62" fmla="*/ 25 w 35"/>
                <a:gd name="T63" fmla="*/ 1 h 34"/>
                <a:gd name="T64" fmla="*/ 21 w 35"/>
                <a:gd name="T65" fmla="*/ 0 h 34"/>
                <a:gd name="T66" fmla="*/ 21 w 35"/>
                <a:gd name="T67" fmla="*/ 6 h 34"/>
                <a:gd name="T68" fmla="*/ 25 w 35"/>
                <a:gd name="T69" fmla="*/ 1 h 34"/>
                <a:gd name="T70" fmla="*/ 21 w 35"/>
                <a:gd name="T71" fmla="*/ 0 h 34"/>
                <a:gd name="T72" fmla="*/ 18 w 35"/>
                <a:gd name="T73" fmla="*/ 0 h 34"/>
                <a:gd name="T74" fmla="*/ 7 w 35"/>
                <a:gd name="T75" fmla="*/ 3 h 34"/>
                <a:gd name="T76" fmla="*/ 1 w 35"/>
                <a:gd name="T77" fmla="*/ 13 h 34"/>
                <a:gd name="T78" fmla="*/ 12 w 35"/>
                <a:gd name="T79" fmla="*/ 19 h 34"/>
                <a:gd name="T80" fmla="*/ 13 w 35"/>
                <a:gd name="T81" fmla="*/ 16 h 34"/>
                <a:gd name="T82" fmla="*/ 20 w 35"/>
                <a:gd name="T83" fmla="*/ 7 h 34"/>
                <a:gd name="T84" fmla="*/ 21 w 35"/>
                <a:gd name="T85" fmla="*/ 0 h 34"/>
                <a:gd name="T86" fmla="*/ 18 w 35"/>
                <a:gd name="T8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" h="34">
                  <a:moveTo>
                    <a:pt x="18" y="24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3" y="33"/>
                    <a:pt x="26" y="32"/>
                  </a:cubicBezTo>
                  <a:cubicBezTo>
                    <a:pt x="18" y="24"/>
                    <a:pt x="18" y="24"/>
                    <a:pt x="18" y="24"/>
                  </a:cubicBezTo>
                  <a:moveTo>
                    <a:pt x="34" y="20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1"/>
                    <a:pt x="27" y="31"/>
                    <a:pt x="28" y="31"/>
                  </a:cubicBezTo>
                  <a:cubicBezTo>
                    <a:pt x="31" y="28"/>
                    <a:pt x="34" y="24"/>
                    <a:pt x="34" y="20"/>
                  </a:cubicBezTo>
                  <a:moveTo>
                    <a:pt x="12" y="20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2" y="20"/>
                    <a:pt x="12" y="20"/>
                    <a:pt x="12" y="20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0" y="8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25" y="1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5"/>
                    <a:pt x="34" y="10"/>
                    <a:pt x="31" y="6"/>
                  </a:cubicBezTo>
                  <a:cubicBezTo>
                    <a:pt x="30" y="4"/>
                    <a:pt x="28" y="2"/>
                    <a:pt x="25" y="1"/>
                  </a:cubicBezTo>
                  <a:moveTo>
                    <a:pt x="21" y="0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2" y="0"/>
                    <a:pt x="21" y="0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3"/>
                  </a:cubicBezTo>
                  <a:cubicBezTo>
                    <a:pt x="4" y="5"/>
                    <a:pt x="2" y="9"/>
                    <a:pt x="1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7"/>
            <p:cNvSpPr>
              <a:spLocks noEditPoints="1"/>
            </p:cNvSpPr>
            <p:nvPr userDrawn="1"/>
          </p:nvSpPr>
          <p:spPr bwMode="auto">
            <a:xfrm>
              <a:off x="10512425" y="409575"/>
              <a:ext cx="111125" cy="101600"/>
            </a:xfrm>
            <a:custGeom>
              <a:avLst/>
              <a:gdLst>
                <a:gd name="T0" fmla="*/ 15 w 37"/>
                <a:gd name="T1" fmla="*/ 24 h 34"/>
                <a:gd name="T2" fmla="*/ 4 w 37"/>
                <a:gd name="T3" fmla="*/ 26 h 34"/>
                <a:gd name="T4" fmla="*/ 5 w 37"/>
                <a:gd name="T5" fmla="*/ 27 h 34"/>
                <a:gd name="T6" fmla="*/ 9 w 37"/>
                <a:gd name="T7" fmla="*/ 31 h 34"/>
                <a:gd name="T8" fmla="*/ 15 w 37"/>
                <a:gd name="T9" fmla="*/ 24 h 34"/>
                <a:gd name="T10" fmla="*/ 22 w 37"/>
                <a:gd name="T11" fmla="*/ 19 h 34"/>
                <a:gd name="T12" fmla="*/ 19 w 37"/>
                <a:gd name="T13" fmla="*/ 24 h 34"/>
                <a:gd name="T14" fmla="*/ 19 w 37"/>
                <a:gd name="T15" fmla="*/ 25 h 34"/>
                <a:gd name="T16" fmla="*/ 19 w 37"/>
                <a:gd name="T17" fmla="*/ 25 h 34"/>
                <a:gd name="T18" fmla="*/ 19 w 37"/>
                <a:gd name="T19" fmla="*/ 25 h 34"/>
                <a:gd name="T20" fmla="*/ 18 w 37"/>
                <a:gd name="T21" fmla="*/ 25 h 34"/>
                <a:gd name="T22" fmla="*/ 18 w 37"/>
                <a:gd name="T23" fmla="*/ 24 h 34"/>
                <a:gd name="T24" fmla="*/ 18 w 37"/>
                <a:gd name="T25" fmla="*/ 24 h 34"/>
                <a:gd name="T26" fmla="*/ 18 w 37"/>
                <a:gd name="T27" fmla="*/ 24 h 34"/>
                <a:gd name="T28" fmla="*/ 17 w 37"/>
                <a:gd name="T29" fmla="*/ 24 h 34"/>
                <a:gd name="T30" fmla="*/ 17 w 37"/>
                <a:gd name="T31" fmla="*/ 24 h 34"/>
                <a:gd name="T32" fmla="*/ 16 w 37"/>
                <a:gd name="T33" fmla="*/ 24 h 34"/>
                <a:gd name="T34" fmla="*/ 10 w 37"/>
                <a:gd name="T35" fmla="*/ 31 h 34"/>
                <a:gd name="T36" fmla="*/ 19 w 37"/>
                <a:gd name="T37" fmla="*/ 34 h 34"/>
                <a:gd name="T38" fmla="*/ 22 w 37"/>
                <a:gd name="T39" fmla="*/ 34 h 34"/>
                <a:gd name="T40" fmla="*/ 22 w 37"/>
                <a:gd name="T41" fmla="*/ 19 h 34"/>
                <a:gd name="T42" fmla="*/ 23 w 37"/>
                <a:gd name="T43" fmla="*/ 17 h 34"/>
                <a:gd name="T44" fmla="*/ 22 w 37"/>
                <a:gd name="T45" fmla="*/ 18 h 34"/>
                <a:gd name="T46" fmla="*/ 23 w 37"/>
                <a:gd name="T47" fmla="*/ 34 h 34"/>
                <a:gd name="T48" fmla="*/ 29 w 37"/>
                <a:gd name="T49" fmla="*/ 31 h 34"/>
                <a:gd name="T50" fmla="*/ 34 w 37"/>
                <a:gd name="T51" fmla="*/ 26 h 34"/>
                <a:gd name="T52" fmla="*/ 23 w 37"/>
                <a:gd name="T53" fmla="*/ 17 h 34"/>
                <a:gd name="T54" fmla="*/ 22 w 37"/>
                <a:gd name="T55" fmla="*/ 17 h 34"/>
                <a:gd name="T56" fmla="*/ 16 w 37"/>
                <a:gd name="T57" fmla="*/ 24 h 34"/>
                <a:gd name="T58" fmla="*/ 17 w 37"/>
                <a:gd name="T59" fmla="*/ 24 h 34"/>
                <a:gd name="T60" fmla="*/ 18 w 37"/>
                <a:gd name="T61" fmla="*/ 24 h 34"/>
                <a:gd name="T62" fmla="*/ 18 w 37"/>
                <a:gd name="T63" fmla="*/ 24 h 34"/>
                <a:gd name="T64" fmla="*/ 20 w 37"/>
                <a:gd name="T65" fmla="*/ 22 h 34"/>
                <a:gd name="T66" fmla="*/ 22 w 37"/>
                <a:gd name="T67" fmla="*/ 18 h 34"/>
                <a:gd name="T68" fmla="*/ 22 w 37"/>
                <a:gd name="T69" fmla="*/ 17 h 34"/>
                <a:gd name="T70" fmla="*/ 22 w 37"/>
                <a:gd name="T71" fmla="*/ 17 h 34"/>
                <a:gd name="T72" fmla="*/ 22 w 37"/>
                <a:gd name="T73" fmla="*/ 17 h 34"/>
                <a:gd name="T74" fmla="*/ 22 w 37"/>
                <a:gd name="T75" fmla="*/ 17 h 34"/>
                <a:gd name="T76" fmla="*/ 22 w 37"/>
                <a:gd name="T77" fmla="*/ 17 h 34"/>
                <a:gd name="T78" fmla="*/ 30 w 37"/>
                <a:gd name="T79" fmla="*/ 4 h 34"/>
                <a:gd name="T80" fmla="*/ 24 w 37"/>
                <a:gd name="T81" fmla="*/ 15 h 34"/>
                <a:gd name="T82" fmla="*/ 23 w 37"/>
                <a:gd name="T83" fmla="*/ 17 h 34"/>
                <a:gd name="T84" fmla="*/ 34 w 37"/>
                <a:gd name="T85" fmla="*/ 25 h 34"/>
                <a:gd name="T86" fmla="*/ 33 w 37"/>
                <a:gd name="T87" fmla="*/ 6 h 34"/>
                <a:gd name="T88" fmla="*/ 30 w 37"/>
                <a:gd name="T89" fmla="*/ 4 h 34"/>
                <a:gd name="T90" fmla="*/ 8 w 37"/>
                <a:gd name="T91" fmla="*/ 4 h 34"/>
                <a:gd name="T92" fmla="*/ 4 w 37"/>
                <a:gd name="T93" fmla="*/ 25 h 34"/>
                <a:gd name="T94" fmla="*/ 15 w 37"/>
                <a:gd name="T95" fmla="*/ 24 h 34"/>
                <a:gd name="T96" fmla="*/ 21 w 37"/>
                <a:gd name="T97" fmla="*/ 16 h 34"/>
                <a:gd name="T98" fmla="*/ 8 w 37"/>
                <a:gd name="T99" fmla="*/ 4 h 34"/>
                <a:gd name="T100" fmla="*/ 19 w 37"/>
                <a:gd name="T101" fmla="*/ 0 h 34"/>
                <a:gd name="T102" fmla="*/ 9 w 37"/>
                <a:gd name="T103" fmla="*/ 3 h 34"/>
                <a:gd name="T104" fmla="*/ 8 w 37"/>
                <a:gd name="T105" fmla="*/ 3 h 34"/>
                <a:gd name="T106" fmla="*/ 22 w 37"/>
                <a:gd name="T107" fmla="*/ 16 h 34"/>
                <a:gd name="T108" fmla="*/ 22 w 37"/>
                <a:gd name="T109" fmla="*/ 15 h 34"/>
                <a:gd name="T110" fmla="*/ 22 w 37"/>
                <a:gd name="T111" fmla="*/ 16 h 34"/>
                <a:gd name="T112" fmla="*/ 23 w 37"/>
                <a:gd name="T113" fmla="*/ 16 h 34"/>
                <a:gd name="T114" fmla="*/ 23 w 37"/>
                <a:gd name="T115" fmla="*/ 15 h 34"/>
                <a:gd name="T116" fmla="*/ 30 w 37"/>
                <a:gd name="T117" fmla="*/ 4 h 34"/>
                <a:gd name="T118" fmla="*/ 19 w 37"/>
                <a:gd name="T1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" h="34">
                  <a:moveTo>
                    <a:pt x="15" y="24"/>
                  </a:moveTo>
                  <a:cubicBezTo>
                    <a:pt x="12" y="25"/>
                    <a:pt x="9" y="25"/>
                    <a:pt x="4" y="26"/>
                  </a:cubicBezTo>
                  <a:cubicBezTo>
                    <a:pt x="4" y="26"/>
                    <a:pt x="5" y="27"/>
                    <a:pt x="5" y="27"/>
                  </a:cubicBezTo>
                  <a:cubicBezTo>
                    <a:pt x="6" y="29"/>
                    <a:pt x="8" y="30"/>
                    <a:pt x="9" y="31"/>
                  </a:cubicBezTo>
                  <a:cubicBezTo>
                    <a:pt x="15" y="24"/>
                    <a:pt x="15" y="24"/>
                    <a:pt x="15" y="24"/>
                  </a:cubicBezTo>
                  <a:moveTo>
                    <a:pt x="22" y="19"/>
                  </a:moveTo>
                  <a:cubicBezTo>
                    <a:pt x="20" y="22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3"/>
                    <a:pt x="16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22" y="17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20" y="22"/>
                  </a:cubicBezTo>
                  <a:cubicBezTo>
                    <a:pt x="20" y="21"/>
                    <a:pt x="21" y="20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30" y="4"/>
                  </a:moveTo>
                  <a:cubicBezTo>
                    <a:pt x="28" y="8"/>
                    <a:pt x="26" y="12"/>
                    <a:pt x="24" y="15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7" y="19"/>
                    <a:pt x="37" y="12"/>
                    <a:pt x="33" y="6"/>
                  </a:cubicBezTo>
                  <a:cubicBezTo>
                    <a:pt x="32" y="6"/>
                    <a:pt x="31" y="5"/>
                    <a:pt x="30" y="4"/>
                  </a:cubicBezTo>
                  <a:moveTo>
                    <a:pt x="8" y="4"/>
                  </a:moveTo>
                  <a:cubicBezTo>
                    <a:pt x="1" y="9"/>
                    <a:pt x="0" y="18"/>
                    <a:pt x="4" y="25"/>
                  </a:cubicBezTo>
                  <a:cubicBezTo>
                    <a:pt x="9" y="24"/>
                    <a:pt x="13" y="24"/>
                    <a:pt x="15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2"/>
                    <a:pt x="27" y="8"/>
                    <a:pt x="30" y="4"/>
                  </a:cubicBezTo>
                  <a:cubicBezTo>
                    <a:pt x="27" y="1"/>
                    <a:pt x="23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"/>
            <p:cNvSpPr>
              <a:spLocks noEditPoints="1"/>
            </p:cNvSpPr>
            <p:nvPr userDrawn="1"/>
          </p:nvSpPr>
          <p:spPr bwMode="auto">
            <a:xfrm>
              <a:off x="11014075" y="803275"/>
              <a:ext cx="114300" cy="104775"/>
            </a:xfrm>
            <a:custGeom>
              <a:avLst/>
              <a:gdLst>
                <a:gd name="T0" fmla="*/ 23 w 38"/>
                <a:gd name="T1" fmla="*/ 18 h 35"/>
                <a:gd name="T2" fmla="*/ 4 w 38"/>
                <a:gd name="T3" fmla="*/ 26 h 35"/>
                <a:gd name="T4" fmla="*/ 5 w 38"/>
                <a:gd name="T5" fmla="*/ 28 h 35"/>
                <a:gd name="T6" fmla="*/ 19 w 38"/>
                <a:gd name="T7" fmla="*/ 35 h 35"/>
                <a:gd name="T8" fmla="*/ 27 w 38"/>
                <a:gd name="T9" fmla="*/ 33 h 35"/>
                <a:gd name="T10" fmla="*/ 23 w 38"/>
                <a:gd name="T11" fmla="*/ 18 h 35"/>
                <a:gd name="T12" fmla="*/ 33 w 38"/>
                <a:gd name="T13" fmla="*/ 8 h 35"/>
                <a:gd name="T14" fmla="*/ 24 w 38"/>
                <a:gd name="T15" fmla="*/ 17 h 35"/>
                <a:gd name="T16" fmla="*/ 24 w 38"/>
                <a:gd name="T17" fmla="*/ 17 h 35"/>
                <a:gd name="T18" fmla="*/ 24 w 38"/>
                <a:gd name="T19" fmla="*/ 17 h 35"/>
                <a:gd name="T20" fmla="*/ 27 w 38"/>
                <a:gd name="T21" fmla="*/ 32 h 35"/>
                <a:gd name="T22" fmla="*/ 29 w 38"/>
                <a:gd name="T23" fmla="*/ 31 h 35"/>
                <a:gd name="T24" fmla="*/ 33 w 38"/>
                <a:gd name="T25" fmla="*/ 8 h 35"/>
                <a:gd name="T26" fmla="*/ 7 w 38"/>
                <a:gd name="T27" fmla="*/ 5 h 35"/>
                <a:gd name="T28" fmla="*/ 3 w 38"/>
                <a:gd name="T29" fmla="*/ 26 h 35"/>
                <a:gd name="T30" fmla="*/ 23 w 38"/>
                <a:gd name="T31" fmla="*/ 17 h 35"/>
                <a:gd name="T32" fmla="*/ 7 w 38"/>
                <a:gd name="T33" fmla="*/ 5 h 35"/>
                <a:gd name="T34" fmla="*/ 18 w 38"/>
                <a:gd name="T35" fmla="*/ 0 h 35"/>
                <a:gd name="T36" fmla="*/ 8 w 38"/>
                <a:gd name="T37" fmla="*/ 4 h 35"/>
                <a:gd name="T38" fmla="*/ 8 w 38"/>
                <a:gd name="T39" fmla="*/ 4 h 35"/>
                <a:gd name="T40" fmla="*/ 24 w 38"/>
                <a:gd name="T41" fmla="*/ 17 h 35"/>
                <a:gd name="T42" fmla="*/ 32 w 38"/>
                <a:gd name="T43" fmla="*/ 7 h 35"/>
                <a:gd name="T44" fmla="*/ 32 w 38"/>
                <a:gd name="T45" fmla="*/ 7 h 35"/>
                <a:gd name="T46" fmla="*/ 18 w 38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5">
                  <a:moveTo>
                    <a:pt x="23" y="18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8" y="32"/>
                    <a:pt x="13" y="35"/>
                    <a:pt x="19" y="35"/>
                  </a:cubicBezTo>
                  <a:cubicBezTo>
                    <a:pt x="21" y="35"/>
                    <a:pt x="24" y="34"/>
                    <a:pt x="27" y="33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3" y="8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6" y="26"/>
                    <a:pt x="38" y="15"/>
                    <a:pt x="33" y="8"/>
                  </a:cubicBezTo>
                  <a:moveTo>
                    <a:pt x="7" y="5"/>
                  </a:moveTo>
                  <a:cubicBezTo>
                    <a:pt x="1" y="10"/>
                    <a:pt x="0" y="19"/>
                    <a:pt x="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9" y="3"/>
                    <a:pt x="24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9"/>
            <p:cNvSpPr>
              <a:spLocks noEditPoints="1"/>
            </p:cNvSpPr>
            <p:nvPr userDrawn="1"/>
          </p:nvSpPr>
          <p:spPr bwMode="auto">
            <a:xfrm>
              <a:off x="10528300" y="1782763"/>
              <a:ext cx="109537" cy="101600"/>
            </a:xfrm>
            <a:custGeom>
              <a:avLst/>
              <a:gdLst>
                <a:gd name="T0" fmla="*/ 22 w 37"/>
                <a:gd name="T1" fmla="*/ 19 h 34"/>
                <a:gd name="T2" fmla="*/ 20 w 37"/>
                <a:gd name="T3" fmla="*/ 34 h 34"/>
                <a:gd name="T4" fmla="*/ 29 w 37"/>
                <a:gd name="T5" fmla="*/ 31 h 34"/>
                <a:gd name="T6" fmla="*/ 32 w 37"/>
                <a:gd name="T7" fmla="*/ 28 h 34"/>
                <a:gd name="T8" fmla="*/ 22 w 37"/>
                <a:gd name="T9" fmla="*/ 19 h 34"/>
                <a:gd name="T10" fmla="*/ 21 w 37"/>
                <a:gd name="T11" fmla="*/ 19 h 34"/>
                <a:gd name="T12" fmla="*/ 3 w 37"/>
                <a:gd name="T13" fmla="*/ 24 h 34"/>
                <a:gd name="T14" fmla="*/ 5 w 37"/>
                <a:gd name="T15" fmla="*/ 27 h 34"/>
                <a:gd name="T16" fmla="*/ 19 w 37"/>
                <a:gd name="T17" fmla="*/ 34 h 34"/>
                <a:gd name="T18" fmla="*/ 19 w 37"/>
                <a:gd name="T19" fmla="*/ 34 h 34"/>
                <a:gd name="T20" fmla="*/ 21 w 37"/>
                <a:gd name="T21" fmla="*/ 19 h 34"/>
                <a:gd name="T22" fmla="*/ 34 w 37"/>
                <a:gd name="T23" fmla="*/ 8 h 34"/>
                <a:gd name="T24" fmla="*/ 22 w 37"/>
                <a:gd name="T25" fmla="*/ 19 h 34"/>
                <a:gd name="T26" fmla="*/ 33 w 37"/>
                <a:gd name="T27" fmla="*/ 28 h 34"/>
                <a:gd name="T28" fmla="*/ 34 w 37"/>
                <a:gd name="T29" fmla="*/ 8 h 34"/>
                <a:gd name="T30" fmla="*/ 8 w 37"/>
                <a:gd name="T31" fmla="*/ 4 h 34"/>
                <a:gd name="T32" fmla="*/ 3 w 37"/>
                <a:gd name="T33" fmla="*/ 23 h 34"/>
                <a:gd name="T34" fmla="*/ 21 w 37"/>
                <a:gd name="T35" fmla="*/ 18 h 34"/>
                <a:gd name="T36" fmla="*/ 12 w 37"/>
                <a:gd name="T37" fmla="*/ 11 h 34"/>
                <a:gd name="T38" fmla="*/ 12 w 37"/>
                <a:gd name="T39" fmla="*/ 10 h 34"/>
                <a:gd name="T40" fmla="*/ 20 w 37"/>
                <a:gd name="T41" fmla="*/ 16 h 34"/>
                <a:gd name="T42" fmla="*/ 8 w 37"/>
                <a:gd name="T43" fmla="*/ 4 h 34"/>
                <a:gd name="T44" fmla="*/ 19 w 37"/>
                <a:gd name="T45" fmla="*/ 0 h 34"/>
                <a:gd name="T46" fmla="*/ 9 w 37"/>
                <a:gd name="T47" fmla="*/ 3 h 34"/>
                <a:gd name="T48" fmla="*/ 8 w 37"/>
                <a:gd name="T49" fmla="*/ 3 h 34"/>
                <a:gd name="T50" fmla="*/ 22 w 37"/>
                <a:gd name="T51" fmla="*/ 18 h 34"/>
                <a:gd name="T52" fmla="*/ 34 w 37"/>
                <a:gd name="T53" fmla="*/ 8 h 34"/>
                <a:gd name="T54" fmla="*/ 33 w 37"/>
                <a:gd name="T55" fmla="*/ 7 h 34"/>
                <a:gd name="T56" fmla="*/ 19 w 37"/>
                <a:gd name="T5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4">
                  <a:moveTo>
                    <a:pt x="22" y="19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9" y="31"/>
                  </a:cubicBezTo>
                  <a:cubicBezTo>
                    <a:pt x="30" y="30"/>
                    <a:pt x="31" y="29"/>
                    <a:pt x="32" y="28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9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4" y="26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4" y="8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7" y="22"/>
                    <a:pt x="37" y="15"/>
                    <a:pt x="34" y="8"/>
                  </a:cubicBezTo>
                  <a:moveTo>
                    <a:pt x="8" y="4"/>
                  </a:moveTo>
                  <a:cubicBezTo>
                    <a:pt x="2" y="9"/>
                    <a:pt x="0" y="16"/>
                    <a:pt x="3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2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1"/>
            <p:cNvSpPr>
              <a:spLocks noEditPoints="1"/>
            </p:cNvSpPr>
            <p:nvPr userDrawn="1"/>
          </p:nvSpPr>
          <p:spPr bwMode="auto">
            <a:xfrm>
              <a:off x="10542588" y="1019175"/>
              <a:ext cx="107950" cy="103188"/>
            </a:xfrm>
            <a:custGeom>
              <a:avLst/>
              <a:gdLst>
                <a:gd name="T0" fmla="*/ 19 w 36"/>
                <a:gd name="T1" fmla="*/ 19 h 35"/>
                <a:gd name="T2" fmla="*/ 2 w 36"/>
                <a:gd name="T3" fmla="*/ 23 h 35"/>
                <a:gd name="T4" fmla="*/ 5 w 36"/>
                <a:gd name="T5" fmla="*/ 28 h 35"/>
                <a:gd name="T6" fmla="*/ 18 w 36"/>
                <a:gd name="T7" fmla="*/ 35 h 35"/>
                <a:gd name="T8" fmla="*/ 29 w 36"/>
                <a:gd name="T9" fmla="*/ 31 h 35"/>
                <a:gd name="T10" fmla="*/ 34 w 36"/>
                <a:gd name="T11" fmla="*/ 26 h 35"/>
                <a:gd name="T12" fmla="*/ 19 w 36"/>
                <a:gd name="T13" fmla="*/ 19 h 35"/>
                <a:gd name="T14" fmla="*/ 35 w 36"/>
                <a:gd name="T15" fmla="*/ 12 h 35"/>
                <a:gd name="T16" fmla="*/ 20 w 36"/>
                <a:gd name="T17" fmla="*/ 19 h 35"/>
                <a:gd name="T18" fmla="*/ 34 w 36"/>
                <a:gd name="T19" fmla="*/ 25 h 35"/>
                <a:gd name="T20" fmla="*/ 35 w 36"/>
                <a:gd name="T21" fmla="*/ 12 h 35"/>
                <a:gd name="T22" fmla="*/ 18 w 36"/>
                <a:gd name="T23" fmla="*/ 0 h 35"/>
                <a:gd name="T24" fmla="*/ 8 w 36"/>
                <a:gd name="T25" fmla="*/ 4 h 35"/>
                <a:gd name="T26" fmla="*/ 2 w 36"/>
                <a:gd name="T27" fmla="*/ 22 h 35"/>
                <a:gd name="T28" fmla="*/ 19 w 36"/>
                <a:gd name="T29" fmla="*/ 19 h 35"/>
                <a:gd name="T30" fmla="*/ 18 w 36"/>
                <a:gd name="T31" fmla="*/ 0 h 35"/>
                <a:gd name="T32" fmla="*/ 19 w 36"/>
                <a:gd name="T33" fmla="*/ 0 h 35"/>
                <a:gd name="T34" fmla="*/ 19 w 36"/>
                <a:gd name="T35" fmla="*/ 18 h 35"/>
                <a:gd name="T36" fmla="*/ 34 w 36"/>
                <a:gd name="T37" fmla="*/ 11 h 35"/>
                <a:gd name="T38" fmla="*/ 32 w 36"/>
                <a:gd name="T39" fmla="*/ 7 h 35"/>
                <a:gd name="T40" fmla="*/ 19 w 36"/>
                <a:gd name="T4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19" y="19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5"/>
                    <a:pt x="3" y="26"/>
                    <a:pt x="5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6" y="34"/>
                    <a:pt x="29" y="31"/>
                  </a:cubicBezTo>
                  <a:cubicBezTo>
                    <a:pt x="31" y="30"/>
                    <a:pt x="32" y="28"/>
                    <a:pt x="34" y="26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35" y="12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1"/>
                    <a:pt x="36" y="16"/>
                    <a:pt x="35" y="12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2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5"/>
            <p:cNvSpPr>
              <a:spLocks noEditPoints="1"/>
            </p:cNvSpPr>
            <p:nvPr userDrawn="1"/>
          </p:nvSpPr>
          <p:spPr bwMode="auto">
            <a:xfrm>
              <a:off x="9661525" y="2798763"/>
              <a:ext cx="111125" cy="104775"/>
            </a:xfrm>
            <a:custGeom>
              <a:avLst/>
              <a:gdLst>
                <a:gd name="T0" fmla="*/ 17 w 37"/>
                <a:gd name="T1" fmla="*/ 16 h 35"/>
                <a:gd name="T2" fmla="*/ 5 w 37"/>
                <a:gd name="T3" fmla="*/ 27 h 35"/>
                <a:gd name="T4" fmla="*/ 6 w 37"/>
                <a:gd name="T5" fmla="*/ 28 h 35"/>
                <a:gd name="T6" fmla="*/ 19 w 37"/>
                <a:gd name="T7" fmla="*/ 35 h 35"/>
                <a:gd name="T8" fmla="*/ 17 w 37"/>
                <a:gd name="T9" fmla="*/ 16 h 35"/>
                <a:gd name="T10" fmla="*/ 18 w 37"/>
                <a:gd name="T11" fmla="*/ 16 h 35"/>
                <a:gd name="T12" fmla="*/ 20 w 37"/>
                <a:gd name="T13" fmla="*/ 35 h 35"/>
                <a:gd name="T14" fmla="*/ 30 w 37"/>
                <a:gd name="T15" fmla="*/ 32 h 35"/>
                <a:gd name="T16" fmla="*/ 35 w 37"/>
                <a:gd name="T17" fmla="*/ 25 h 35"/>
                <a:gd name="T18" fmla="*/ 18 w 37"/>
                <a:gd name="T19" fmla="*/ 16 h 35"/>
                <a:gd name="T20" fmla="*/ 36 w 37"/>
                <a:gd name="T21" fmla="*/ 11 h 35"/>
                <a:gd name="T22" fmla="*/ 18 w 37"/>
                <a:gd name="T23" fmla="*/ 15 h 35"/>
                <a:gd name="T24" fmla="*/ 35 w 37"/>
                <a:gd name="T25" fmla="*/ 25 h 35"/>
                <a:gd name="T26" fmla="*/ 36 w 37"/>
                <a:gd name="T27" fmla="*/ 11 h 35"/>
                <a:gd name="T28" fmla="*/ 20 w 37"/>
                <a:gd name="T29" fmla="*/ 0 h 35"/>
                <a:gd name="T30" fmla="*/ 9 w 37"/>
                <a:gd name="T31" fmla="*/ 4 h 35"/>
                <a:gd name="T32" fmla="*/ 5 w 37"/>
                <a:gd name="T33" fmla="*/ 26 h 35"/>
                <a:gd name="T34" fmla="*/ 17 w 37"/>
                <a:gd name="T35" fmla="*/ 15 h 35"/>
                <a:gd name="T36" fmla="*/ 17 w 37"/>
                <a:gd name="T37" fmla="*/ 15 h 35"/>
                <a:gd name="T38" fmla="*/ 17 w 37"/>
                <a:gd name="T39" fmla="*/ 15 h 35"/>
                <a:gd name="T40" fmla="*/ 17 w 37"/>
                <a:gd name="T41" fmla="*/ 15 h 35"/>
                <a:gd name="T42" fmla="*/ 17 w 37"/>
                <a:gd name="T43" fmla="*/ 15 h 35"/>
                <a:gd name="T44" fmla="*/ 35 w 37"/>
                <a:gd name="T45" fmla="*/ 10 h 35"/>
                <a:gd name="T46" fmla="*/ 33 w 37"/>
                <a:gd name="T47" fmla="*/ 7 h 35"/>
                <a:gd name="T48" fmla="*/ 20 w 37"/>
                <a:gd name="T4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5">
                  <a:moveTo>
                    <a:pt x="17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7" y="34"/>
                    <a:pt x="30" y="32"/>
                  </a:cubicBezTo>
                  <a:cubicBezTo>
                    <a:pt x="32" y="30"/>
                    <a:pt x="34" y="28"/>
                    <a:pt x="35" y="25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36" y="11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7" y="20"/>
                    <a:pt x="37" y="15"/>
                    <a:pt x="36" y="11"/>
                  </a:cubicBezTo>
                  <a:moveTo>
                    <a:pt x="20" y="0"/>
                  </a:moveTo>
                  <a:cubicBezTo>
                    <a:pt x="16" y="0"/>
                    <a:pt x="12" y="2"/>
                    <a:pt x="9" y="4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6"/>
            <p:cNvSpPr>
              <a:spLocks noEditPoints="1"/>
            </p:cNvSpPr>
            <p:nvPr userDrawn="1"/>
          </p:nvSpPr>
          <p:spPr bwMode="auto">
            <a:xfrm>
              <a:off x="7912100" y="4419600"/>
              <a:ext cx="107950" cy="101600"/>
            </a:xfrm>
            <a:custGeom>
              <a:avLst/>
              <a:gdLst>
                <a:gd name="T0" fmla="*/ 18 w 36"/>
                <a:gd name="T1" fmla="*/ 19 h 34"/>
                <a:gd name="T2" fmla="*/ 27 w 36"/>
                <a:gd name="T3" fmla="*/ 32 h 34"/>
                <a:gd name="T4" fmla="*/ 29 w 36"/>
                <a:gd name="T5" fmla="*/ 31 h 34"/>
                <a:gd name="T6" fmla="*/ 33 w 36"/>
                <a:gd name="T7" fmla="*/ 26 h 34"/>
                <a:gd name="T8" fmla="*/ 22 w 36"/>
                <a:gd name="T9" fmla="*/ 21 h 34"/>
                <a:gd name="T10" fmla="*/ 18 w 36"/>
                <a:gd name="T11" fmla="*/ 19 h 34"/>
                <a:gd name="T12" fmla="*/ 36 w 36"/>
                <a:gd name="T13" fmla="*/ 16 h 34"/>
                <a:gd name="T14" fmla="*/ 19 w 36"/>
                <a:gd name="T15" fmla="*/ 18 h 34"/>
                <a:gd name="T16" fmla="*/ 23 w 36"/>
                <a:gd name="T17" fmla="*/ 20 h 34"/>
                <a:gd name="T18" fmla="*/ 34 w 36"/>
                <a:gd name="T19" fmla="*/ 26 h 34"/>
                <a:gd name="T20" fmla="*/ 36 w 36"/>
                <a:gd name="T21" fmla="*/ 16 h 34"/>
                <a:gd name="T22" fmla="*/ 6 w 36"/>
                <a:gd name="T23" fmla="*/ 5 h 34"/>
                <a:gd name="T24" fmla="*/ 5 w 36"/>
                <a:gd name="T25" fmla="*/ 27 h 34"/>
                <a:gd name="T26" fmla="*/ 19 w 36"/>
                <a:gd name="T27" fmla="*/ 34 h 34"/>
                <a:gd name="T28" fmla="*/ 27 w 36"/>
                <a:gd name="T29" fmla="*/ 32 h 34"/>
                <a:gd name="T30" fmla="*/ 17 w 36"/>
                <a:gd name="T31" fmla="*/ 18 h 34"/>
                <a:gd name="T32" fmla="*/ 6 w 36"/>
                <a:gd name="T33" fmla="*/ 5 h 34"/>
                <a:gd name="T34" fmla="*/ 24 w 36"/>
                <a:gd name="T35" fmla="*/ 0 h 34"/>
                <a:gd name="T36" fmla="*/ 22 w 36"/>
                <a:gd name="T37" fmla="*/ 13 h 34"/>
                <a:gd name="T38" fmla="*/ 33 w 36"/>
                <a:gd name="T39" fmla="*/ 7 h 34"/>
                <a:gd name="T40" fmla="*/ 33 w 36"/>
                <a:gd name="T41" fmla="*/ 7 h 34"/>
                <a:gd name="T42" fmla="*/ 24 w 36"/>
                <a:gd name="T43" fmla="*/ 0 h 34"/>
                <a:gd name="T44" fmla="*/ 19 w 36"/>
                <a:gd name="T45" fmla="*/ 0 h 34"/>
                <a:gd name="T46" fmla="*/ 9 w 36"/>
                <a:gd name="T47" fmla="*/ 3 h 34"/>
                <a:gd name="T48" fmla="*/ 7 w 36"/>
                <a:gd name="T49" fmla="*/ 5 h 34"/>
                <a:gd name="T50" fmla="*/ 18 w 36"/>
                <a:gd name="T51" fmla="*/ 18 h 34"/>
                <a:gd name="T52" fmla="*/ 36 w 36"/>
                <a:gd name="T53" fmla="*/ 15 h 34"/>
                <a:gd name="T54" fmla="*/ 34 w 36"/>
                <a:gd name="T55" fmla="*/ 8 h 34"/>
                <a:gd name="T56" fmla="*/ 21 w 36"/>
                <a:gd name="T57" fmla="*/ 14 h 34"/>
                <a:gd name="T58" fmla="*/ 24 w 36"/>
                <a:gd name="T59" fmla="*/ 0 h 34"/>
                <a:gd name="T60" fmla="*/ 19 w 36"/>
                <a:gd name="T6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4">
                  <a:moveTo>
                    <a:pt x="18" y="1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6" y="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6" y="19"/>
                    <a:pt x="36" y="16"/>
                  </a:cubicBezTo>
                  <a:moveTo>
                    <a:pt x="6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22" y="34"/>
                    <a:pt x="24" y="33"/>
                    <a:pt x="27" y="3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24" y="0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3"/>
                    <a:pt x="27" y="1"/>
                    <a:pt x="24" y="0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2"/>
                    <a:pt x="35" y="10"/>
                    <a:pt x="34" y="8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7"/>
            <p:cNvSpPr>
              <a:spLocks noEditPoints="1"/>
            </p:cNvSpPr>
            <p:nvPr userDrawn="1"/>
          </p:nvSpPr>
          <p:spPr bwMode="auto">
            <a:xfrm>
              <a:off x="7213600" y="3622675"/>
              <a:ext cx="111125" cy="101600"/>
            </a:xfrm>
            <a:custGeom>
              <a:avLst/>
              <a:gdLst>
                <a:gd name="T0" fmla="*/ 37 w 37"/>
                <a:gd name="T1" fmla="*/ 17 h 34"/>
                <a:gd name="T2" fmla="*/ 29 w 37"/>
                <a:gd name="T3" fmla="*/ 20 h 34"/>
                <a:gd name="T4" fmla="*/ 34 w 37"/>
                <a:gd name="T5" fmla="*/ 26 h 34"/>
                <a:gd name="T6" fmla="*/ 37 w 37"/>
                <a:gd name="T7" fmla="*/ 17 h 34"/>
                <a:gd name="T8" fmla="*/ 19 w 37"/>
                <a:gd name="T9" fmla="*/ 0 h 34"/>
                <a:gd name="T10" fmla="*/ 9 w 37"/>
                <a:gd name="T11" fmla="*/ 3 h 34"/>
                <a:gd name="T12" fmla="*/ 6 w 37"/>
                <a:gd name="T13" fmla="*/ 27 h 34"/>
                <a:gd name="T14" fmla="*/ 20 w 37"/>
                <a:gd name="T15" fmla="*/ 34 h 34"/>
                <a:gd name="T16" fmla="*/ 30 w 37"/>
                <a:gd name="T17" fmla="*/ 31 h 34"/>
                <a:gd name="T18" fmla="*/ 34 w 37"/>
                <a:gd name="T19" fmla="*/ 26 h 34"/>
                <a:gd name="T20" fmla="*/ 28 w 37"/>
                <a:gd name="T21" fmla="*/ 19 h 34"/>
                <a:gd name="T22" fmla="*/ 37 w 37"/>
                <a:gd name="T23" fmla="*/ 16 h 34"/>
                <a:gd name="T24" fmla="*/ 33 w 37"/>
                <a:gd name="T25" fmla="*/ 7 h 34"/>
                <a:gd name="T26" fmla="*/ 19 w 37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4">
                  <a:moveTo>
                    <a:pt x="37" y="17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7" y="20"/>
                    <a:pt x="37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9" y="32"/>
                    <a:pt x="14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29"/>
                    <a:pt x="33" y="28"/>
                    <a:pt x="34" y="26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3"/>
                    <a:pt x="35" y="9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9"/>
            <p:cNvSpPr>
              <a:spLocks noEditPoints="1"/>
            </p:cNvSpPr>
            <p:nvPr userDrawn="1"/>
          </p:nvSpPr>
          <p:spPr bwMode="auto">
            <a:xfrm>
              <a:off x="10431463" y="2590800"/>
              <a:ext cx="107950" cy="104775"/>
            </a:xfrm>
            <a:custGeom>
              <a:avLst/>
              <a:gdLst>
                <a:gd name="T0" fmla="*/ 35 w 36"/>
                <a:gd name="T1" fmla="*/ 22 h 35"/>
                <a:gd name="T2" fmla="*/ 19 w 36"/>
                <a:gd name="T3" fmla="*/ 24 h 35"/>
                <a:gd name="T4" fmla="*/ 20 w 36"/>
                <a:gd name="T5" fmla="*/ 35 h 35"/>
                <a:gd name="T6" fmla="*/ 29 w 36"/>
                <a:gd name="T7" fmla="*/ 31 h 35"/>
                <a:gd name="T8" fmla="*/ 35 w 36"/>
                <a:gd name="T9" fmla="*/ 22 h 35"/>
                <a:gd name="T10" fmla="*/ 19 w 36"/>
                <a:gd name="T11" fmla="*/ 22 h 35"/>
                <a:gd name="T12" fmla="*/ 17 w 36"/>
                <a:gd name="T13" fmla="*/ 24 h 35"/>
                <a:gd name="T14" fmla="*/ 19 w 36"/>
                <a:gd name="T15" fmla="*/ 23 h 35"/>
                <a:gd name="T16" fmla="*/ 19 w 36"/>
                <a:gd name="T17" fmla="*/ 22 h 35"/>
                <a:gd name="T18" fmla="*/ 16 w 36"/>
                <a:gd name="T19" fmla="*/ 20 h 35"/>
                <a:gd name="T20" fmla="*/ 3 w 36"/>
                <a:gd name="T21" fmla="*/ 24 h 35"/>
                <a:gd name="T22" fmla="*/ 5 w 36"/>
                <a:gd name="T23" fmla="*/ 28 h 35"/>
                <a:gd name="T24" fmla="*/ 19 w 36"/>
                <a:gd name="T25" fmla="*/ 35 h 35"/>
                <a:gd name="T26" fmla="*/ 19 w 36"/>
                <a:gd name="T27" fmla="*/ 35 h 35"/>
                <a:gd name="T28" fmla="*/ 19 w 36"/>
                <a:gd name="T29" fmla="*/ 24 h 35"/>
                <a:gd name="T30" fmla="*/ 15 w 36"/>
                <a:gd name="T31" fmla="*/ 24 h 35"/>
                <a:gd name="T32" fmla="*/ 16 w 36"/>
                <a:gd name="T33" fmla="*/ 20 h 35"/>
                <a:gd name="T34" fmla="*/ 18 w 36"/>
                <a:gd name="T35" fmla="*/ 20 h 35"/>
                <a:gd name="T36" fmla="*/ 16 w 36"/>
                <a:gd name="T37" fmla="*/ 20 h 35"/>
                <a:gd name="T38" fmla="*/ 16 w 36"/>
                <a:gd name="T39" fmla="*/ 23 h 35"/>
                <a:gd name="T40" fmla="*/ 18 w 36"/>
                <a:gd name="T41" fmla="*/ 21 h 35"/>
                <a:gd name="T42" fmla="*/ 18 w 36"/>
                <a:gd name="T43" fmla="*/ 20 h 35"/>
                <a:gd name="T44" fmla="*/ 22 w 36"/>
                <a:gd name="T45" fmla="*/ 19 h 35"/>
                <a:gd name="T46" fmla="*/ 19 w 36"/>
                <a:gd name="T47" fmla="*/ 19 h 35"/>
                <a:gd name="T48" fmla="*/ 19 w 36"/>
                <a:gd name="T49" fmla="*/ 20 h 35"/>
                <a:gd name="T50" fmla="*/ 19 w 36"/>
                <a:gd name="T51" fmla="*/ 21 h 35"/>
                <a:gd name="T52" fmla="*/ 22 w 36"/>
                <a:gd name="T53" fmla="*/ 19 h 35"/>
                <a:gd name="T54" fmla="*/ 21 w 36"/>
                <a:gd name="T55" fmla="*/ 17 h 35"/>
                <a:gd name="T56" fmla="*/ 20 w 36"/>
                <a:gd name="T57" fmla="*/ 19 h 35"/>
                <a:gd name="T58" fmla="*/ 21 w 36"/>
                <a:gd name="T59" fmla="*/ 18 h 35"/>
                <a:gd name="T60" fmla="*/ 21 w 36"/>
                <a:gd name="T61" fmla="*/ 17 h 35"/>
                <a:gd name="T62" fmla="*/ 18 w 36"/>
                <a:gd name="T63" fmla="*/ 12 h 35"/>
                <a:gd name="T64" fmla="*/ 17 w 36"/>
                <a:gd name="T65" fmla="*/ 19 h 35"/>
                <a:gd name="T66" fmla="*/ 19 w 36"/>
                <a:gd name="T67" fmla="*/ 19 h 35"/>
                <a:gd name="T68" fmla="*/ 20 w 36"/>
                <a:gd name="T69" fmla="*/ 16 h 35"/>
                <a:gd name="T70" fmla="*/ 18 w 36"/>
                <a:gd name="T71" fmla="*/ 12 h 35"/>
                <a:gd name="T72" fmla="*/ 34 w 36"/>
                <a:gd name="T73" fmla="*/ 10 h 35"/>
                <a:gd name="T74" fmla="*/ 19 w 36"/>
                <a:gd name="T75" fmla="*/ 22 h 35"/>
                <a:gd name="T76" fmla="*/ 19 w 36"/>
                <a:gd name="T77" fmla="*/ 23 h 35"/>
                <a:gd name="T78" fmla="*/ 36 w 36"/>
                <a:gd name="T79" fmla="*/ 22 h 35"/>
                <a:gd name="T80" fmla="*/ 34 w 36"/>
                <a:gd name="T81" fmla="*/ 10 h 35"/>
                <a:gd name="T82" fmla="*/ 28 w 36"/>
                <a:gd name="T83" fmla="*/ 3 h 35"/>
                <a:gd name="T84" fmla="*/ 21 w 36"/>
                <a:gd name="T85" fmla="*/ 16 h 35"/>
                <a:gd name="T86" fmla="*/ 22 w 36"/>
                <a:gd name="T87" fmla="*/ 18 h 35"/>
                <a:gd name="T88" fmla="*/ 34 w 36"/>
                <a:gd name="T89" fmla="*/ 9 h 35"/>
                <a:gd name="T90" fmla="*/ 33 w 36"/>
                <a:gd name="T91" fmla="*/ 7 h 35"/>
                <a:gd name="T92" fmla="*/ 28 w 36"/>
                <a:gd name="T93" fmla="*/ 3 h 35"/>
                <a:gd name="T94" fmla="*/ 12 w 36"/>
                <a:gd name="T95" fmla="*/ 2 h 35"/>
                <a:gd name="T96" fmla="*/ 9 w 36"/>
                <a:gd name="T97" fmla="*/ 4 h 35"/>
                <a:gd name="T98" fmla="*/ 2 w 36"/>
                <a:gd name="T99" fmla="*/ 23 h 35"/>
                <a:gd name="T100" fmla="*/ 16 w 36"/>
                <a:gd name="T101" fmla="*/ 20 h 35"/>
                <a:gd name="T102" fmla="*/ 17 w 36"/>
                <a:gd name="T103" fmla="*/ 11 h 35"/>
                <a:gd name="T104" fmla="*/ 12 w 36"/>
                <a:gd name="T105" fmla="*/ 2 h 35"/>
                <a:gd name="T106" fmla="*/ 19 w 36"/>
                <a:gd name="T107" fmla="*/ 0 h 35"/>
                <a:gd name="T108" fmla="*/ 18 w 36"/>
                <a:gd name="T109" fmla="*/ 11 h 35"/>
                <a:gd name="T110" fmla="*/ 20 w 36"/>
                <a:gd name="T111" fmla="*/ 16 h 35"/>
                <a:gd name="T112" fmla="*/ 27 w 36"/>
                <a:gd name="T113" fmla="*/ 3 h 35"/>
                <a:gd name="T114" fmla="*/ 19 w 36"/>
                <a:gd name="T115" fmla="*/ 0 h 35"/>
                <a:gd name="T116" fmla="*/ 19 w 36"/>
                <a:gd name="T117" fmla="*/ 0 h 35"/>
                <a:gd name="T118" fmla="*/ 12 w 36"/>
                <a:gd name="T119" fmla="*/ 2 h 35"/>
                <a:gd name="T120" fmla="*/ 17 w 36"/>
                <a:gd name="T121" fmla="*/ 10 h 35"/>
                <a:gd name="T122" fmla="*/ 19 w 36"/>
                <a:gd name="T1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" h="35">
                  <a:moveTo>
                    <a:pt x="35" y="2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6" y="34"/>
                    <a:pt x="29" y="31"/>
                  </a:cubicBezTo>
                  <a:cubicBezTo>
                    <a:pt x="32" y="29"/>
                    <a:pt x="34" y="26"/>
                    <a:pt x="35" y="22"/>
                  </a:cubicBezTo>
                  <a:moveTo>
                    <a:pt x="19" y="22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moveTo>
                    <a:pt x="16" y="20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8"/>
                  </a:cubicBezTo>
                  <a:cubicBezTo>
                    <a:pt x="8" y="33"/>
                    <a:pt x="14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0"/>
                    <a:pt x="16" y="20"/>
                    <a:pt x="16" y="20"/>
                  </a:cubicBezTo>
                  <a:moveTo>
                    <a:pt x="18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22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7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8" y="12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34" y="1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8"/>
                    <a:pt x="36" y="13"/>
                    <a:pt x="34" y="10"/>
                  </a:cubicBezTo>
                  <a:moveTo>
                    <a:pt x="28" y="3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8"/>
                    <a:pt x="33" y="7"/>
                  </a:cubicBezTo>
                  <a:cubicBezTo>
                    <a:pt x="31" y="6"/>
                    <a:pt x="30" y="4"/>
                    <a:pt x="28" y="3"/>
                  </a:cubicBezTo>
                  <a:moveTo>
                    <a:pt x="12" y="2"/>
                  </a:moveTo>
                  <a:cubicBezTo>
                    <a:pt x="11" y="2"/>
                    <a:pt x="10" y="3"/>
                    <a:pt x="9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9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2" y="1"/>
                    <a:pt x="19" y="0"/>
                  </a:cubicBezTo>
                  <a:moveTo>
                    <a:pt x="19" y="0"/>
                  </a:moveTo>
                  <a:cubicBezTo>
                    <a:pt x="16" y="0"/>
                    <a:pt x="14" y="1"/>
                    <a:pt x="12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32"/>
            <p:cNvSpPr>
              <a:spLocks noEditPoints="1"/>
            </p:cNvSpPr>
            <p:nvPr userDrawn="1"/>
          </p:nvSpPr>
          <p:spPr bwMode="auto">
            <a:xfrm>
              <a:off x="10471150" y="3214688"/>
              <a:ext cx="107950" cy="100013"/>
            </a:xfrm>
            <a:custGeom>
              <a:avLst/>
              <a:gdLst>
                <a:gd name="T0" fmla="*/ 16 w 36"/>
                <a:gd name="T1" fmla="*/ 21 h 34"/>
                <a:gd name="T2" fmla="*/ 9 w 36"/>
                <a:gd name="T3" fmla="*/ 32 h 34"/>
                <a:gd name="T4" fmla="*/ 18 w 36"/>
                <a:gd name="T5" fmla="*/ 34 h 34"/>
                <a:gd name="T6" fmla="*/ 23 w 36"/>
                <a:gd name="T7" fmla="*/ 34 h 34"/>
                <a:gd name="T8" fmla="*/ 16 w 36"/>
                <a:gd name="T9" fmla="*/ 21 h 34"/>
                <a:gd name="T10" fmla="*/ 1 w 36"/>
                <a:gd name="T11" fmla="*/ 13 h 34"/>
                <a:gd name="T12" fmla="*/ 4 w 36"/>
                <a:gd name="T13" fmla="*/ 27 h 34"/>
                <a:gd name="T14" fmla="*/ 8 w 36"/>
                <a:gd name="T15" fmla="*/ 31 h 34"/>
                <a:gd name="T16" fmla="*/ 16 w 36"/>
                <a:gd name="T17" fmla="*/ 21 h 34"/>
                <a:gd name="T18" fmla="*/ 1 w 36"/>
                <a:gd name="T19" fmla="*/ 13 h 34"/>
                <a:gd name="T20" fmla="*/ 35 w 36"/>
                <a:gd name="T21" fmla="*/ 13 h 34"/>
                <a:gd name="T22" fmla="*/ 28 w 36"/>
                <a:gd name="T23" fmla="*/ 13 h 34"/>
                <a:gd name="T24" fmla="*/ 17 w 36"/>
                <a:gd name="T25" fmla="*/ 21 h 34"/>
                <a:gd name="T26" fmla="*/ 23 w 36"/>
                <a:gd name="T27" fmla="*/ 34 h 34"/>
                <a:gd name="T28" fmla="*/ 28 w 36"/>
                <a:gd name="T29" fmla="*/ 31 h 34"/>
                <a:gd name="T30" fmla="*/ 34 w 36"/>
                <a:gd name="T31" fmla="*/ 22 h 34"/>
                <a:gd name="T32" fmla="*/ 27 w 36"/>
                <a:gd name="T33" fmla="*/ 17 h 34"/>
                <a:gd name="T34" fmla="*/ 27 w 36"/>
                <a:gd name="T35" fmla="*/ 16 h 34"/>
                <a:gd name="T36" fmla="*/ 35 w 36"/>
                <a:gd name="T37" fmla="*/ 22 h 34"/>
                <a:gd name="T38" fmla="*/ 35 w 36"/>
                <a:gd name="T39" fmla="*/ 13 h 34"/>
                <a:gd name="T40" fmla="*/ 33 w 36"/>
                <a:gd name="T41" fmla="*/ 9 h 34"/>
                <a:gd name="T42" fmla="*/ 28 w 36"/>
                <a:gd name="T43" fmla="*/ 12 h 34"/>
                <a:gd name="T44" fmla="*/ 35 w 36"/>
                <a:gd name="T45" fmla="*/ 12 h 34"/>
                <a:gd name="T46" fmla="*/ 33 w 36"/>
                <a:gd name="T47" fmla="*/ 9 h 34"/>
                <a:gd name="T48" fmla="*/ 13 w 36"/>
                <a:gd name="T49" fmla="*/ 1 h 34"/>
                <a:gd name="T50" fmla="*/ 8 w 36"/>
                <a:gd name="T51" fmla="*/ 3 h 34"/>
                <a:gd name="T52" fmla="*/ 2 w 36"/>
                <a:gd name="T53" fmla="*/ 12 h 34"/>
                <a:gd name="T54" fmla="*/ 16 w 36"/>
                <a:gd name="T55" fmla="*/ 20 h 34"/>
                <a:gd name="T56" fmla="*/ 27 w 36"/>
                <a:gd name="T57" fmla="*/ 13 h 34"/>
                <a:gd name="T58" fmla="*/ 14 w 36"/>
                <a:gd name="T59" fmla="*/ 13 h 34"/>
                <a:gd name="T60" fmla="*/ 13 w 36"/>
                <a:gd name="T61" fmla="*/ 1 h 34"/>
                <a:gd name="T62" fmla="*/ 18 w 36"/>
                <a:gd name="T63" fmla="*/ 0 h 34"/>
                <a:gd name="T64" fmla="*/ 14 w 36"/>
                <a:gd name="T65" fmla="*/ 0 h 34"/>
                <a:gd name="T66" fmla="*/ 15 w 36"/>
                <a:gd name="T67" fmla="*/ 12 h 34"/>
                <a:gd name="T68" fmla="*/ 27 w 36"/>
                <a:gd name="T69" fmla="*/ 12 h 34"/>
                <a:gd name="T70" fmla="*/ 33 w 36"/>
                <a:gd name="T71" fmla="*/ 8 h 34"/>
                <a:gd name="T72" fmla="*/ 32 w 36"/>
                <a:gd name="T73" fmla="*/ 7 h 34"/>
                <a:gd name="T74" fmla="*/ 18 w 36"/>
                <a:gd name="T7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4">
                  <a:moveTo>
                    <a:pt x="16" y="21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1" y="34"/>
                    <a:pt x="23" y="34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5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9"/>
                    <a:pt x="33" y="26"/>
                    <a:pt x="34" y="2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19"/>
                    <a:pt x="36" y="16"/>
                    <a:pt x="35" y="13"/>
                  </a:cubicBezTo>
                  <a:moveTo>
                    <a:pt x="33" y="9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0"/>
                    <a:pt x="33" y="9"/>
                  </a:cubicBezTo>
                  <a:moveTo>
                    <a:pt x="13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5" y="6"/>
                    <a:pt x="3" y="9"/>
                    <a:pt x="2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8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7"/>
                    <a:pt x="32" y="7"/>
                  </a:cubicBezTo>
                  <a:cubicBezTo>
                    <a:pt x="29" y="2"/>
                    <a:pt x="23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35"/>
            <p:cNvSpPr>
              <a:spLocks noEditPoints="1"/>
            </p:cNvSpPr>
            <p:nvPr userDrawn="1"/>
          </p:nvSpPr>
          <p:spPr bwMode="auto">
            <a:xfrm>
              <a:off x="9159875" y="5030788"/>
              <a:ext cx="104775" cy="101600"/>
            </a:xfrm>
            <a:custGeom>
              <a:avLst/>
              <a:gdLst>
                <a:gd name="T0" fmla="*/ 0 w 35"/>
                <a:gd name="T1" fmla="*/ 14 h 34"/>
                <a:gd name="T2" fmla="*/ 3 w 35"/>
                <a:gd name="T3" fmla="*/ 26 h 34"/>
                <a:gd name="T4" fmla="*/ 14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7 w 35"/>
                <a:gd name="T11" fmla="*/ 3 h 34"/>
                <a:gd name="T12" fmla="*/ 1 w 35"/>
                <a:gd name="T13" fmla="*/ 13 h 34"/>
                <a:gd name="T14" fmla="*/ 15 w 35"/>
                <a:gd name="T15" fmla="*/ 20 h 34"/>
                <a:gd name="T16" fmla="*/ 18 w 35"/>
                <a:gd name="T17" fmla="*/ 18 h 34"/>
                <a:gd name="T18" fmla="*/ 18 w 35"/>
                <a:gd name="T19" fmla="*/ 19 h 34"/>
                <a:gd name="T20" fmla="*/ 15 w 35"/>
                <a:gd name="T21" fmla="*/ 20 h 34"/>
                <a:gd name="T22" fmla="*/ 22 w 35"/>
                <a:gd name="T23" fmla="*/ 24 h 34"/>
                <a:gd name="T24" fmla="*/ 15 w 35"/>
                <a:gd name="T25" fmla="*/ 0 h 34"/>
                <a:gd name="T26" fmla="*/ 17 w 35"/>
                <a:gd name="T27" fmla="*/ 0 h 34"/>
                <a:gd name="T28" fmla="*/ 15 w 35"/>
                <a:gd name="T29" fmla="*/ 0 h 34"/>
                <a:gd name="T30" fmla="*/ 23 w 35"/>
                <a:gd name="T31" fmla="*/ 25 h 34"/>
                <a:gd name="T32" fmla="*/ 15 w 35"/>
                <a:gd name="T33" fmla="*/ 21 h 34"/>
                <a:gd name="T34" fmla="*/ 3 w 35"/>
                <a:gd name="T35" fmla="*/ 27 h 34"/>
                <a:gd name="T36" fmla="*/ 4 w 35"/>
                <a:gd name="T37" fmla="*/ 27 h 34"/>
                <a:gd name="T38" fmla="*/ 17 w 35"/>
                <a:gd name="T39" fmla="*/ 34 h 34"/>
                <a:gd name="T40" fmla="*/ 28 w 35"/>
                <a:gd name="T41" fmla="*/ 31 h 34"/>
                <a:gd name="T42" fmla="*/ 35 w 35"/>
                <a:gd name="T43" fmla="*/ 17 h 34"/>
                <a:gd name="T44" fmla="*/ 22 w 35"/>
                <a:gd name="T45" fmla="*/ 18 h 34"/>
                <a:gd name="T46" fmla="*/ 21 w 35"/>
                <a:gd name="T47" fmla="*/ 17 h 34"/>
                <a:gd name="T48" fmla="*/ 35 w 35"/>
                <a:gd name="T49" fmla="*/ 16 h 34"/>
                <a:gd name="T50" fmla="*/ 31 w 35"/>
                <a:gd name="T51" fmla="*/ 7 h 34"/>
                <a:gd name="T52" fmla="*/ 17 w 35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34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37"/>
            <p:cNvSpPr>
              <a:spLocks noEditPoints="1"/>
            </p:cNvSpPr>
            <p:nvPr userDrawn="1"/>
          </p:nvSpPr>
          <p:spPr bwMode="auto">
            <a:xfrm>
              <a:off x="9007475" y="2489200"/>
              <a:ext cx="111125" cy="104775"/>
            </a:xfrm>
            <a:custGeom>
              <a:avLst/>
              <a:gdLst>
                <a:gd name="T0" fmla="*/ 21 w 37"/>
                <a:gd name="T1" fmla="*/ 12 h 35"/>
                <a:gd name="T2" fmla="*/ 12 w 37"/>
                <a:gd name="T3" fmla="*/ 18 h 35"/>
                <a:gd name="T4" fmla="*/ 20 w 37"/>
                <a:gd name="T5" fmla="*/ 16 h 35"/>
                <a:gd name="T6" fmla="*/ 21 w 37"/>
                <a:gd name="T7" fmla="*/ 12 h 35"/>
                <a:gd name="T8" fmla="*/ 31 w 37"/>
                <a:gd name="T9" fmla="*/ 6 h 35"/>
                <a:gd name="T10" fmla="*/ 21 w 37"/>
                <a:gd name="T11" fmla="*/ 12 h 35"/>
                <a:gd name="T12" fmla="*/ 21 w 37"/>
                <a:gd name="T13" fmla="*/ 17 h 35"/>
                <a:gd name="T14" fmla="*/ 11 w 37"/>
                <a:gd name="T15" fmla="*/ 19 h 35"/>
                <a:gd name="T16" fmla="*/ 11 w 37"/>
                <a:gd name="T17" fmla="*/ 19 h 35"/>
                <a:gd name="T18" fmla="*/ 11 w 37"/>
                <a:gd name="T19" fmla="*/ 19 h 35"/>
                <a:gd name="T20" fmla="*/ 11 w 37"/>
                <a:gd name="T21" fmla="*/ 19 h 35"/>
                <a:gd name="T22" fmla="*/ 11 w 37"/>
                <a:gd name="T23" fmla="*/ 19 h 35"/>
                <a:gd name="T24" fmla="*/ 1 w 37"/>
                <a:gd name="T25" fmla="*/ 20 h 35"/>
                <a:gd name="T26" fmla="*/ 4 w 37"/>
                <a:gd name="T27" fmla="*/ 28 h 35"/>
                <a:gd name="T28" fmla="*/ 18 w 37"/>
                <a:gd name="T29" fmla="*/ 35 h 35"/>
                <a:gd name="T30" fmla="*/ 28 w 37"/>
                <a:gd name="T31" fmla="*/ 31 h 35"/>
                <a:gd name="T32" fmla="*/ 31 w 37"/>
                <a:gd name="T33" fmla="*/ 7 h 35"/>
                <a:gd name="T34" fmla="*/ 31 w 37"/>
                <a:gd name="T35" fmla="*/ 6 h 35"/>
                <a:gd name="T36" fmla="*/ 23 w 37"/>
                <a:gd name="T37" fmla="*/ 1 h 35"/>
                <a:gd name="T38" fmla="*/ 22 w 37"/>
                <a:gd name="T39" fmla="*/ 11 h 35"/>
                <a:gd name="T40" fmla="*/ 30 w 37"/>
                <a:gd name="T41" fmla="*/ 6 h 35"/>
                <a:gd name="T42" fmla="*/ 23 w 37"/>
                <a:gd name="T43" fmla="*/ 1 h 35"/>
                <a:gd name="T44" fmla="*/ 18 w 37"/>
                <a:gd name="T45" fmla="*/ 0 h 35"/>
                <a:gd name="T46" fmla="*/ 7 w 37"/>
                <a:gd name="T47" fmla="*/ 4 h 35"/>
                <a:gd name="T48" fmla="*/ 1 w 37"/>
                <a:gd name="T49" fmla="*/ 20 h 35"/>
                <a:gd name="T50" fmla="*/ 10 w 37"/>
                <a:gd name="T51" fmla="*/ 18 h 35"/>
                <a:gd name="T52" fmla="*/ 21 w 37"/>
                <a:gd name="T53" fmla="*/ 11 h 35"/>
                <a:gd name="T54" fmla="*/ 22 w 37"/>
                <a:gd name="T55" fmla="*/ 1 h 35"/>
                <a:gd name="T56" fmla="*/ 18 w 37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5">
                  <a:moveTo>
                    <a:pt x="21" y="12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1" y="6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3"/>
                    <a:pt x="2" y="25"/>
                    <a:pt x="4" y="28"/>
                  </a:cubicBezTo>
                  <a:cubicBezTo>
                    <a:pt x="7" y="32"/>
                    <a:pt x="12" y="35"/>
                    <a:pt x="18" y="35"/>
                  </a:cubicBezTo>
                  <a:cubicBezTo>
                    <a:pt x="21" y="35"/>
                    <a:pt x="25" y="33"/>
                    <a:pt x="28" y="31"/>
                  </a:cubicBezTo>
                  <a:cubicBezTo>
                    <a:pt x="36" y="25"/>
                    <a:pt x="37" y="15"/>
                    <a:pt x="31" y="7"/>
                  </a:cubicBezTo>
                  <a:cubicBezTo>
                    <a:pt x="31" y="7"/>
                    <a:pt x="31" y="6"/>
                    <a:pt x="31" y="6"/>
                  </a:cubicBezTo>
                  <a:moveTo>
                    <a:pt x="23" y="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5" y="2"/>
                    <a:pt x="23" y="1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4"/>
                  </a:cubicBezTo>
                  <a:cubicBezTo>
                    <a:pt x="2" y="7"/>
                    <a:pt x="0" y="14"/>
                    <a:pt x="1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38"/>
            <p:cNvSpPr>
              <a:spLocks noEditPoints="1"/>
            </p:cNvSpPr>
            <p:nvPr userDrawn="1"/>
          </p:nvSpPr>
          <p:spPr bwMode="auto">
            <a:xfrm>
              <a:off x="9793288" y="4141788"/>
              <a:ext cx="111125" cy="101600"/>
            </a:xfrm>
            <a:custGeom>
              <a:avLst/>
              <a:gdLst>
                <a:gd name="T0" fmla="*/ 17 w 37"/>
                <a:gd name="T1" fmla="*/ 19 h 34"/>
                <a:gd name="T2" fmla="*/ 2 w 37"/>
                <a:gd name="T3" fmla="*/ 22 h 34"/>
                <a:gd name="T4" fmla="*/ 5 w 37"/>
                <a:gd name="T5" fmla="*/ 27 h 34"/>
                <a:gd name="T6" fmla="*/ 19 w 37"/>
                <a:gd name="T7" fmla="*/ 34 h 34"/>
                <a:gd name="T8" fmla="*/ 23 w 37"/>
                <a:gd name="T9" fmla="*/ 33 h 34"/>
                <a:gd name="T10" fmla="*/ 18 w 37"/>
                <a:gd name="T11" fmla="*/ 20 h 34"/>
                <a:gd name="T12" fmla="*/ 16 w 37"/>
                <a:gd name="T13" fmla="*/ 29 h 34"/>
                <a:gd name="T14" fmla="*/ 15 w 37"/>
                <a:gd name="T15" fmla="*/ 28 h 34"/>
                <a:gd name="T16" fmla="*/ 17 w 37"/>
                <a:gd name="T17" fmla="*/ 19 h 34"/>
                <a:gd name="T18" fmla="*/ 21 w 37"/>
                <a:gd name="T19" fmla="*/ 18 h 34"/>
                <a:gd name="T20" fmla="*/ 18 w 37"/>
                <a:gd name="T21" fmla="*/ 19 h 34"/>
                <a:gd name="T22" fmla="*/ 24 w 37"/>
                <a:gd name="T23" fmla="*/ 33 h 34"/>
                <a:gd name="T24" fmla="*/ 29 w 37"/>
                <a:gd name="T25" fmla="*/ 31 h 34"/>
                <a:gd name="T26" fmla="*/ 33 w 37"/>
                <a:gd name="T27" fmla="*/ 27 h 34"/>
                <a:gd name="T28" fmla="*/ 22 w 37"/>
                <a:gd name="T29" fmla="*/ 25 h 34"/>
                <a:gd name="T30" fmla="*/ 21 w 37"/>
                <a:gd name="T31" fmla="*/ 18 h 34"/>
                <a:gd name="T32" fmla="*/ 22 w 37"/>
                <a:gd name="T33" fmla="*/ 14 h 34"/>
                <a:gd name="T34" fmla="*/ 22 w 37"/>
                <a:gd name="T35" fmla="*/ 17 h 34"/>
                <a:gd name="T36" fmla="*/ 23 w 37"/>
                <a:gd name="T37" fmla="*/ 16 h 34"/>
                <a:gd name="T38" fmla="*/ 22 w 37"/>
                <a:gd name="T39" fmla="*/ 14 h 34"/>
                <a:gd name="T40" fmla="*/ 35 w 37"/>
                <a:gd name="T41" fmla="*/ 11 h 34"/>
                <a:gd name="T42" fmla="*/ 24 w 37"/>
                <a:gd name="T43" fmla="*/ 16 h 34"/>
                <a:gd name="T44" fmla="*/ 24 w 37"/>
                <a:gd name="T45" fmla="*/ 17 h 34"/>
                <a:gd name="T46" fmla="*/ 23 w 37"/>
                <a:gd name="T47" fmla="*/ 17 h 34"/>
                <a:gd name="T48" fmla="*/ 22 w 37"/>
                <a:gd name="T49" fmla="*/ 17 h 34"/>
                <a:gd name="T50" fmla="*/ 23 w 37"/>
                <a:gd name="T51" fmla="*/ 25 h 34"/>
                <a:gd name="T52" fmla="*/ 33 w 37"/>
                <a:gd name="T53" fmla="*/ 26 h 34"/>
                <a:gd name="T54" fmla="*/ 35 w 37"/>
                <a:gd name="T55" fmla="*/ 11 h 34"/>
                <a:gd name="T56" fmla="*/ 32 w 37"/>
                <a:gd name="T57" fmla="*/ 6 h 34"/>
                <a:gd name="T58" fmla="*/ 25 w 37"/>
                <a:gd name="T59" fmla="*/ 15 h 34"/>
                <a:gd name="T60" fmla="*/ 34 w 37"/>
                <a:gd name="T61" fmla="*/ 10 h 34"/>
                <a:gd name="T62" fmla="*/ 32 w 37"/>
                <a:gd name="T63" fmla="*/ 7 h 34"/>
                <a:gd name="T64" fmla="*/ 32 w 37"/>
                <a:gd name="T65" fmla="*/ 6 h 34"/>
                <a:gd name="T66" fmla="*/ 12 w 37"/>
                <a:gd name="T67" fmla="*/ 1 h 34"/>
                <a:gd name="T68" fmla="*/ 8 w 37"/>
                <a:gd name="T69" fmla="*/ 3 h 34"/>
                <a:gd name="T70" fmla="*/ 2 w 37"/>
                <a:gd name="T71" fmla="*/ 21 h 34"/>
                <a:gd name="T72" fmla="*/ 18 w 37"/>
                <a:gd name="T73" fmla="*/ 19 h 34"/>
                <a:gd name="T74" fmla="*/ 18 w 37"/>
                <a:gd name="T75" fmla="*/ 18 h 34"/>
                <a:gd name="T76" fmla="*/ 18 w 37"/>
                <a:gd name="T77" fmla="*/ 19 h 34"/>
                <a:gd name="T78" fmla="*/ 21 w 37"/>
                <a:gd name="T79" fmla="*/ 17 h 34"/>
                <a:gd name="T80" fmla="*/ 21 w 37"/>
                <a:gd name="T81" fmla="*/ 13 h 34"/>
                <a:gd name="T82" fmla="*/ 12 w 37"/>
                <a:gd name="T83" fmla="*/ 1 h 34"/>
                <a:gd name="T84" fmla="*/ 20 w 37"/>
                <a:gd name="T85" fmla="*/ 0 h 34"/>
                <a:gd name="T86" fmla="*/ 21 w 37"/>
                <a:gd name="T87" fmla="*/ 13 h 34"/>
                <a:gd name="T88" fmla="*/ 23 w 37"/>
                <a:gd name="T89" fmla="*/ 16 h 34"/>
                <a:gd name="T90" fmla="*/ 24 w 37"/>
                <a:gd name="T91" fmla="*/ 16 h 34"/>
                <a:gd name="T92" fmla="*/ 31 w 37"/>
                <a:gd name="T93" fmla="*/ 5 h 34"/>
                <a:gd name="T94" fmla="*/ 20 w 37"/>
                <a:gd name="T95" fmla="*/ 0 h 34"/>
                <a:gd name="T96" fmla="*/ 19 w 37"/>
                <a:gd name="T97" fmla="*/ 0 h 34"/>
                <a:gd name="T98" fmla="*/ 13 w 37"/>
                <a:gd name="T99" fmla="*/ 1 h 34"/>
                <a:gd name="T100" fmla="*/ 21 w 37"/>
                <a:gd name="T101" fmla="*/ 12 h 34"/>
                <a:gd name="T102" fmla="*/ 19 w 37"/>
                <a:gd name="T103" fmla="*/ 0 h 34"/>
                <a:gd name="T104" fmla="*/ 19 w 37"/>
                <a:gd name="T10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" h="34">
                  <a:moveTo>
                    <a:pt x="17" y="19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3" y="24"/>
                    <a:pt x="3" y="25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19"/>
                    <a:pt x="17" y="19"/>
                    <a:pt x="17" y="19"/>
                  </a:cubicBezTo>
                  <a:moveTo>
                    <a:pt x="21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7" y="32"/>
                    <a:pt x="29" y="31"/>
                  </a:cubicBezTo>
                  <a:cubicBezTo>
                    <a:pt x="30" y="30"/>
                    <a:pt x="32" y="28"/>
                    <a:pt x="33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22" y="14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5" y="11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1"/>
                    <a:pt x="37" y="16"/>
                    <a:pt x="35" y="11"/>
                  </a:cubicBezTo>
                  <a:moveTo>
                    <a:pt x="32" y="6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moveTo>
                    <a:pt x="12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3" y="7"/>
                    <a:pt x="0" y="15"/>
                    <a:pt x="2" y="2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2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8" y="2"/>
                    <a:pt x="24" y="0"/>
                    <a:pt x="20" y="0"/>
                  </a:cubicBezTo>
                  <a:moveTo>
                    <a:pt x="19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39"/>
            <p:cNvSpPr>
              <a:spLocks noEditPoints="1"/>
            </p:cNvSpPr>
            <p:nvPr userDrawn="1"/>
          </p:nvSpPr>
          <p:spPr bwMode="auto">
            <a:xfrm>
              <a:off x="8831263" y="3932238"/>
              <a:ext cx="117475" cy="101600"/>
            </a:xfrm>
            <a:custGeom>
              <a:avLst/>
              <a:gdLst>
                <a:gd name="T0" fmla="*/ 16 w 39"/>
                <a:gd name="T1" fmla="*/ 28 h 34"/>
                <a:gd name="T2" fmla="*/ 10 w 39"/>
                <a:gd name="T3" fmla="*/ 31 h 34"/>
                <a:gd name="T4" fmla="*/ 15 w 39"/>
                <a:gd name="T5" fmla="*/ 34 h 34"/>
                <a:gd name="T6" fmla="*/ 16 w 39"/>
                <a:gd name="T7" fmla="*/ 28 h 34"/>
                <a:gd name="T8" fmla="*/ 20 w 39"/>
                <a:gd name="T9" fmla="*/ 26 h 34"/>
                <a:gd name="T10" fmla="*/ 17 w 39"/>
                <a:gd name="T11" fmla="*/ 28 h 34"/>
                <a:gd name="T12" fmla="*/ 16 w 39"/>
                <a:gd name="T13" fmla="*/ 34 h 34"/>
                <a:gd name="T14" fmla="*/ 19 w 39"/>
                <a:gd name="T15" fmla="*/ 34 h 34"/>
                <a:gd name="T16" fmla="*/ 22 w 39"/>
                <a:gd name="T17" fmla="*/ 34 h 34"/>
                <a:gd name="T18" fmla="*/ 20 w 39"/>
                <a:gd name="T19" fmla="*/ 26 h 34"/>
                <a:gd name="T20" fmla="*/ 11 w 39"/>
                <a:gd name="T21" fmla="*/ 2 h 34"/>
                <a:gd name="T22" fmla="*/ 9 w 39"/>
                <a:gd name="T23" fmla="*/ 3 h 34"/>
                <a:gd name="T24" fmla="*/ 8 w 39"/>
                <a:gd name="T25" fmla="*/ 4 h 34"/>
                <a:gd name="T26" fmla="*/ 12 w 39"/>
                <a:gd name="T27" fmla="*/ 8 h 34"/>
                <a:gd name="T28" fmla="*/ 11 w 39"/>
                <a:gd name="T29" fmla="*/ 2 h 34"/>
                <a:gd name="T30" fmla="*/ 26 w 39"/>
                <a:gd name="T31" fmla="*/ 1 h 34"/>
                <a:gd name="T32" fmla="*/ 19 w 39"/>
                <a:gd name="T33" fmla="*/ 17 h 34"/>
                <a:gd name="T34" fmla="*/ 17 w 39"/>
                <a:gd name="T35" fmla="*/ 27 h 34"/>
                <a:gd name="T36" fmla="*/ 20 w 39"/>
                <a:gd name="T37" fmla="*/ 26 h 34"/>
                <a:gd name="T38" fmla="*/ 23 w 39"/>
                <a:gd name="T39" fmla="*/ 34 h 34"/>
                <a:gd name="T40" fmla="*/ 30 w 39"/>
                <a:gd name="T41" fmla="*/ 31 h 34"/>
                <a:gd name="T42" fmla="*/ 33 w 39"/>
                <a:gd name="T43" fmla="*/ 7 h 34"/>
                <a:gd name="T44" fmla="*/ 26 w 39"/>
                <a:gd name="T45" fmla="*/ 1 h 34"/>
                <a:gd name="T46" fmla="*/ 19 w 39"/>
                <a:gd name="T47" fmla="*/ 0 h 34"/>
                <a:gd name="T48" fmla="*/ 11 w 39"/>
                <a:gd name="T49" fmla="*/ 2 h 34"/>
                <a:gd name="T50" fmla="*/ 13 w 39"/>
                <a:gd name="T51" fmla="*/ 9 h 34"/>
                <a:gd name="T52" fmla="*/ 8 w 39"/>
                <a:gd name="T53" fmla="*/ 4 h 34"/>
                <a:gd name="T54" fmla="*/ 5 w 39"/>
                <a:gd name="T55" fmla="*/ 27 h 34"/>
                <a:gd name="T56" fmla="*/ 9 w 39"/>
                <a:gd name="T57" fmla="*/ 31 h 34"/>
                <a:gd name="T58" fmla="*/ 16 w 39"/>
                <a:gd name="T59" fmla="*/ 27 h 34"/>
                <a:gd name="T60" fmla="*/ 19 w 39"/>
                <a:gd name="T61" fmla="*/ 17 h 34"/>
                <a:gd name="T62" fmla="*/ 26 w 39"/>
                <a:gd name="T63" fmla="*/ 1 h 34"/>
                <a:gd name="T64" fmla="*/ 19 w 39"/>
                <a:gd name="T6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34">
                  <a:moveTo>
                    <a:pt x="16" y="28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3" y="33"/>
                    <a:pt x="15" y="34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0" y="26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0" y="26"/>
                    <a:pt x="20" y="26"/>
                    <a:pt x="20" y="26"/>
                  </a:cubicBezTo>
                  <a:moveTo>
                    <a:pt x="11" y="2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26" y="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7" y="33"/>
                    <a:pt x="30" y="31"/>
                  </a:cubicBezTo>
                  <a:cubicBezTo>
                    <a:pt x="37" y="25"/>
                    <a:pt x="39" y="15"/>
                    <a:pt x="33" y="7"/>
                  </a:cubicBezTo>
                  <a:cubicBezTo>
                    <a:pt x="31" y="4"/>
                    <a:pt x="29" y="3"/>
                    <a:pt x="26" y="1"/>
                  </a:cubicBezTo>
                  <a:moveTo>
                    <a:pt x="19" y="0"/>
                  </a:moveTo>
                  <a:cubicBezTo>
                    <a:pt x="17" y="0"/>
                    <a:pt x="14" y="1"/>
                    <a:pt x="11" y="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10"/>
                    <a:pt x="0" y="20"/>
                    <a:pt x="5" y="27"/>
                  </a:cubicBezTo>
                  <a:cubicBezTo>
                    <a:pt x="7" y="29"/>
                    <a:pt x="8" y="30"/>
                    <a:pt x="9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40"/>
            <p:cNvSpPr>
              <a:spLocks/>
            </p:cNvSpPr>
            <p:nvPr userDrawn="1"/>
          </p:nvSpPr>
          <p:spPr bwMode="auto">
            <a:xfrm>
              <a:off x="7789863" y="1206500"/>
              <a:ext cx="111125" cy="104775"/>
            </a:xfrm>
            <a:custGeom>
              <a:avLst/>
              <a:gdLst>
                <a:gd name="T0" fmla="*/ 19 w 37"/>
                <a:gd name="T1" fmla="*/ 0 h 35"/>
                <a:gd name="T2" fmla="*/ 9 w 37"/>
                <a:gd name="T3" fmla="*/ 4 h 35"/>
                <a:gd name="T4" fmla="*/ 4 w 37"/>
                <a:gd name="T5" fmla="*/ 25 h 35"/>
                <a:gd name="T6" fmla="*/ 17 w 37"/>
                <a:gd name="T7" fmla="*/ 15 h 35"/>
                <a:gd name="T8" fmla="*/ 17 w 37"/>
                <a:gd name="T9" fmla="*/ 15 h 35"/>
                <a:gd name="T10" fmla="*/ 4 w 37"/>
                <a:gd name="T11" fmla="*/ 26 h 35"/>
                <a:gd name="T12" fmla="*/ 5 w 37"/>
                <a:gd name="T13" fmla="*/ 28 h 35"/>
                <a:gd name="T14" fmla="*/ 19 w 37"/>
                <a:gd name="T15" fmla="*/ 35 h 35"/>
                <a:gd name="T16" fmla="*/ 29 w 37"/>
                <a:gd name="T17" fmla="*/ 31 h 35"/>
                <a:gd name="T18" fmla="*/ 36 w 37"/>
                <a:gd name="T19" fmla="*/ 20 h 35"/>
                <a:gd name="T20" fmla="*/ 26 w 37"/>
                <a:gd name="T21" fmla="*/ 15 h 35"/>
                <a:gd name="T22" fmla="*/ 26 w 37"/>
                <a:gd name="T23" fmla="*/ 15 h 35"/>
                <a:gd name="T24" fmla="*/ 26 w 37"/>
                <a:gd name="T25" fmla="*/ 15 h 35"/>
                <a:gd name="T26" fmla="*/ 27 w 37"/>
                <a:gd name="T27" fmla="*/ 15 h 35"/>
                <a:gd name="T28" fmla="*/ 36 w 37"/>
                <a:gd name="T29" fmla="*/ 20 h 35"/>
                <a:gd name="T30" fmla="*/ 33 w 37"/>
                <a:gd name="T31" fmla="*/ 7 h 35"/>
                <a:gd name="T32" fmla="*/ 19 w 3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5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41"/>
            <p:cNvSpPr>
              <a:spLocks noEditPoints="1"/>
            </p:cNvSpPr>
            <p:nvPr userDrawn="1"/>
          </p:nvSpPr>
          <p:spPr bwMode="auto">
            <a:xfrm>
              <a:off x="7007225" y="989013"/>
              <a:ext cx="117475" cy="101600"/>
            </a:xfrm>
            <a:custGeom>
              <a:avLst/>
              <a:gdLst>
                <a:gd name="T0" fmla="*/ 17 w 39"/>
                <a:gd name="T1" fmla="*/ 24 h 34"/>
                <a:gd name="T2" fmla="*/ 6 w 39"/>
                <a:gd name="T3" fmla="*/ 28 h 34"/>
                <a:gd name="T4" fmla="*/ 14 w 39"/>
                <a:gd name="T5" fmla="*/ 33 h 34"/>
                <a:gd name="T6" fmla="*/ 17 w 39"/>
                <a:gd name="T7" fmla="*/ 24 h 34"/>
                <a:gd name="T8" fmla="*/ 20 w 39"/>
                <a:gd name="T9" fmla="*/ 0 h 34"/>
                <a:gd name="T10" fmla="*/ 9 w 39"/>
                <a:gd name="T11" fmla="*/ 3 h 34"/>
                <a:gd name="T12" fmla="*/ 6 w 39"/>
                <a:gd name="T13" fmla="*/ 27 h 34"/>
                <a:gd name="T14" fmla="*/ 6 w 39"/>
                <a:gd name="T15" fmla="*/ 27 h 34"/>
                <a:gd name="T16" fmla="*/ 18 w 39"/>
                <a:gd name="T17" fmla="*/ 23 h 34"/>
                <a:gd name="T18" fmla="*/ 14 w 39"/>
                <a:gd name="T19" fmla="*/ 33 h 34"/>
                <a:gd name="T20" fmla="*/ 20 w 39"/>
                <a:gd name="T21" fmla="*/ 34 h 34"/>
                <a:gd name="T22" fmla="*/ 30 w 39"/>
                <a:gd name="T23" fmla="*/ 31 h 34"/>
                <a:gd name="T24" fmla="*/ 32 w 39"/>
                <a:gd name="T25" fmla="*/ 29 h 34"/>
                <a:gd name="T26" fmla="*/ 28 w 39"/>
                <a:gd name="T27" fmla="*/ 21 h 34"/>
                <a:gd name="T28" fmla="*/ 28 w 39"/>
                <a:gd name="T29" fmla="*/ 21 h 34"/>
                <a:gd name="T30" fmla="*/ 32 w 39"/>
                <a:gd name="T31" fmla="*/ 29 h 34"/>
                <a:gd name="T32" fmla="*/ 33 w 39"/>
                <a:gd name="T33" fmla="*/ 7 h 34"/>
                <a:gd name="T34" fmla="*/ 20 w 39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4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2"/>
            <p:cNvSpPr>
              <a:spLocks noEditPoints="1"/>
            </p:cNvSpPr>
            <p:nvPr userDrawn="1"/>
          </p:nvSpPr>
          <p:spPr bwMode="auto">
            <a:xfrm>
              <a:off x="6634163" y="2133600"/>
              <a:ext cx="111125" cy="101600"/>
            </a:xfrm>
            <a:custGeom>
              <a:avLst/>
              <a:gdLst>
                <a:gd name="T0" fmla="*/ 36 w 37"/>
                <a:gd name="T1" fmla="*/ 15 h 34"/>
                <a:gd name="T2" fmla="*/ 15 w 37"/>
                <a:gd name="T3" fmla="*/ 18 h 34"/>
                <a:gd name="T4" fmla="*/ 17 w 37"/>
                <a:gd name="T5" fmla="*/ 34 h 34"/>
                <a:gd name="T6" fmla="*/ 19 w 37"/>
                <a:gd name="T7" fmla="*/ 34 h 34"/>
                <a:gd name="T8" fmla="*/ 29 w 37"/>
                <a:gd name="T9" fmla="*/ 31 h 34"/>
                <a:gd name="T10" fmla="*/ 36 w 37"/>
                <a:gd name="T11" fmla="*/ 15 h 34"/>
                <a:gd name="T12" fmla="*/ 31 w 37"/>
                <a:gd name="T13" fmla="*/ 5 h 34"/>
                <a:gd name="T14" fmla="*/ 15 w 37"/>
                <a:gd name="T15" fmla="*/ 17 h 34"/>
                <a:gd name="T16" fmla="*/ 36 w 37"/>
                <a:gd name="T17" fmla="*/ 14 h 34"/>
                <a:gd name="T18" fmla="*/ 33 w 37"/>
                <a:gd name="T19" fmla="*/ 7 h 34"/>
                <a:gd name="T20" fmla="*/ 31 w 37"/>
                <a:gd name="T21" fmla="*/ 5 h 34"/>
                <a:gd name="T22" fmla="*/ 7 w 37"/>
                <a:gd name="T23" fmla="*/ 5 h 34"/>
                <a:gd name="T24" fmla="*/ 5 w 37"/>
                <a:gd name="T25" fmla="*/ 27 h 34"/>
                <a:gd name="T26" fmla="*/ 16 w 37"/>
                <a:gd name="T27" fmla="*/ 34 h 34"/>
                <a:gd name="T28" fmla="*/ 14 w 37"/>
                <a:gd name="T29" fmla="*/ 18 h 34"/>
                <a:gd name="T30" fmla="*/ 13 w 37"/>
                <a:gd name="T31" fmla="*/ 18 h 34"/>
                <a:gd name="T32" fmla="*/ 14 w 37"/>
                <a:gd name="T33" fmla="*/ 18 h 34"/>
                <a:gd name="T34" fmla="*/ 7 w 37"/>
                <a:gd name="T35" fmla="*/ 5 h 34"/>
                <a:gd name="T36" fmla="*/ 21 w 37"/>
                <a:gd name="T37" fmla="*/ 0 h 34"/>
                <a:gd name="T38" fmla="*/ 15 w 37"/>
                <a:gd name="T39" fmla="*/ 17 h 34"/>
                <a:gd name="T40" fmla="*/ 30 w 37"/>
                <a:gd name="T41" fmla="*/ 4 h 34"/>
                <a:gd name="T42" fmla="*/ 21 w 37"/>
                <a:gd name="T43" fmla="*/ 0 h 34"/>
                <a:gd name="T44" fmla="*/ 19 w 37"/>
                <a:gd name="T45" fmla="*/ 0 h 34"/>
                <a:gd name="T46" fmla="*/ 8 w 37"/>
                <a:gd name="T47" fmla="*/ 3 h 34"/>
                <a:gd name="T48" fmla="*/ 7 w 37"/>
                <a:gd name="T49" fmla="*/ 4 h 34"/>
                <a:gd name="T50" fmla="*/ 14 w 37"/>
                <a:gd name="T51" fmla="*/ 17 h 34"/>
                <a:gd name="T52" fmla="*/ 20 w 37"/>
                <a:gd name="T53" fmla="*/ 0 h 34"/>
                <a:gd name="T54" fmla="*/ 19 w 37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34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3"/>
            <p:cNvSpPr>
              <a:spLocks noEditPoints="1"/>
            </p:cNvSpPr>
            <p:nvPr userDrawn="1"/>
          </p:nvSpPr>
          <p:spPr bwMode="auto">
            <a:xfrm>
              <a:off x="6173788" y="1290638"/>
              <a:ext cx="111125" cy="100013"/>
            </a:xfrm>
            <a:custGeom>
              <a:avLst/>
              <a:gdLst>
                <a:gd name="T0" fmla="*/ 37 w 37"/>
                <a:gd name="T1" fmla="*/ 12 h 34"/>
                <a:gd name="T2" fmla="*/ 26 w 37"/>
                <a:gd name="T3" fmla="*/ 16 h 34"/>
                <a:gd name="T4" fmla="*/ 37 w 37"/>
                <a:gd name="T5" fmla="*/ 18 h 34"/>
                <a:gd name="T6" fmla="*/ 37 w 37"/>
                <a:gd name="T7" fmla="*/ 12 h 34"/>
                <a:gd name="T8" fmla="*/ 20 w 37"/>
                <a:gd name="T9" fmla="*/ 0 h 34"/>
                <a:gd name="T10" fmla="*/ 10 w 37"/>
                <a:gd name="T11" fmla="*/ 3 h 34"/>
                <a:gd name="T12" fmla="*/ 6 w 37"/>
                <a:gd name="T13" fmla="*/ 27 h 34"/>
                <a:gd name="T14" fmla="*/ 19 w 37"/>
                <a:gd name="T15" fmla="*/ 34 h 34"/>
                <a:gd name="T16" fmla="*/ 16 w 37"/>
                <a:gd name="T17" fmla="*/ 30 h 34"/>
                <a:gd name="T18" fmla="*/ 17 w 37"/>
                <a:gd name="T19" fmla="*/ 29 h 34"/>
                <a:gd name="T20" fmla="*/ 20 w 37"/>
                <a:gd name="T21" fmla="*/ 34 h 34"/>
                <a:gd name="T22" fmla="*/ 20 w 37"/>
                <a:gd name="T23" fmla="*/ 34 h 34"/>
                <a:gd name="T24" fmla="*/ 30 w 37"/>
                <a:gd name="T25" fmla="*/ 31 h 34"/>
                <a:gd name="T26" fmla="*/ 37 w 37"/>
                <a:gd name="T27" fmla="*/ 18 h 34"/>
                <a:gd name="T28" fmla="*/ 24 w 37"/>
                <a:gd name="T29" fmla="*/ 16 h 34"/>
                <a:gd name="T30" fmla="*/ 24 w 37"/>
                <a:gd name="T31" fmla="*/ 16 h 34"/>
                <a:gd name="T32" fmla="*/ 36 w 37"/>
                <a:gd name="T33" fmla="*/ 12 h 34"/>
                <a:gd name="T34" fmla="*/ 34 w 37"/>
                <a:gd name="T35" fmla="*/ 6 h 34"/>
                <a:gd name="T36" fmla="*/ 20 w 37"/>
                <a:gd name="T3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4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4"/>
            <p:cNvSpPr>
              <a:spLocks noEditPoints="1"/>
            </p:cNvSpPr>
            <p:nvPr userDrawn="1"/>
          </p:nvSpPr>
          <p:spPr bwMode="auto">
            <a:xfrm>
              <a:off x="7281863" y="1457325"/>
              <a:ext cx="111125" cy="104775"/>
            </a:xfrm>
            <a:custGeom>
              <a:avLst/>
              <a:gdLst>
                <a:gd name="T0" fmla="*/ 6 w 37"/>
                <a:gd name="T1" fmla="*/ 4 h 35"/>
                <a:gd name="T2" fmla="*/ 0 w 37"/>
                <a:gd name="T3" fmla="*/ 17 h 35"/>
                <a:gd name="T4" fmla="*/ 13 w 37"/>
                <a:gd name="T5" fmla="*/ 19 h 35"/>
                <a:gd name="T6" fmla="*/ 6 w 37"/>
                <a:gd name="T7" fmla="*/ 4 h 35"/>
                <a:gd name="T8" fmla="*/ 17 w 37"/>
                <a:gd name="T9" fmla="*/ 0 h 35"/>
                <a:gd name="T10" fmla="*/ 7 w 37"/>
                <a:gd name="T11" fmla="*/ 3 h 35"/>
                <a:gd name="T12" fmla="*/ 6 w 37"/>
                <a:gd name="T13" fmla="*/ 4 h 35"/>
                <a:gd name="T14" fmla="*/ 14 w 37"/>
                <a:gd name="T15" fmla="*/ 20 h 35"/>
                <a:gd name="T16" fmla="*/ 0 w 37"/>
                <a:gd name="T17" fmla="*/ 18 h 35"/>
                <a:gd name="T18" fmla="*/ 3 w 37"/>
                <a:gd name="T19" fmla="*/ 28 h 35"/>
                <a:gd name="T20" fmla="*/ 17 w 37"/>
                <a:gd name="T21" fmla="*/ 35 h 35"/>
                <a:gd name="T22" fmla="*/ 23 w 37"/>
                <a:gd name="T23" fmla="*/ 34 h 35"/>
                <a:gd name="T24" fmla="*/ 25 w 37"/>
                <a:gd name="T25" fmla="*/ 19 h 35"/>
                <a:gd name="T26" fmla="*/ 26 w 37"/>
                <a:gd name="T27" fmla="*/ 19 h 35"/>
                <a:gd name="T28" fmla="*/ 23 w 37"/>
                <a:gd name="T29" fmla="*/ 33 h 35"/>
                <a:gd name="T30" fmla="*/ 27 w 37"/>
                <a:gd name="T31" fmla="*/ 31 h 35"/>
                <a:gd name="T32" fmla="*/ 31 w 37"/>
                <a:gd name="T33" fmla="*/ 7 h 35"/>
                <a:gd name="T34" fmla="*/ 17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45"/>
            <p:cNvSpPr>
              <a:spLocks noEditPoints="1"/>
            </p:cNvSpPr>
            <p:nvPr userDrawn="1"/>
          </p:nvSpPr>
          <p:spPr bwMode="auto">
            <a:xfrm>
              <a:off x="10094913" y="4941888"/>
              <a:ext cx="111125" cy="103188"/>
            </a:xfrm>
            <a:custGeom>
              <a:avLst/>
              <a:gdLst>
                <a:gd name="T0" fmla="*/ 22 w 37"/>
                <a:gd name="T1" fmla="*/ 12 h 35"/>
                <a:gd name="T2" fmla="*/ 16 w 37"/>
                <a:gd name="T3" fmla="*/ 15 h 35"/>
                <a:gd name="T4" fmla="*/ 1 w 37"/>
                <a:gd name="T5" fmla="*/ 17 h 35"/>
                <a:gd name="T6" fmla="*/ 2 w 37"/>
                <a:gd name="T7" fmla="*/ 24 h 35"/>
                <a:gd name="T8" fmla="*/ 24 w 37"/>
                <a:gd name="T9" fmla="*/ 18 h 35"/>
                <a:gd name="T10" fmla="*/ 22 w 37"/>
                <a:gd name="T11" fmla="*/ 12 h 35"/>
                <a:gd name="T12" fmla="*/ 30 w 37"/>
                <a:gd name="T13" fmla="*/ 6 h 35"/>
                <a:gd name="T14" fmla="*/ 22 w 37"/>
                <a:gd name="T15" fmla="*/ 11 h 35"/>
                <a:gd name="T16" fmla="*/ 25 w 37"/>
                <a:gd name="T17" fmla="*/ 19 h 35"/>
                <a:gd name="T18" fmla="*/ 2 w 37"/>
                <a:gd name="T19" fmla="*/ 25 h 35"/>
                <a:gd name="T20" fmla="*/ 4 w 37"/>
                <a:gd name="T21" fmla="*/ 28 h 35"/>
                <a:gd name="T22" fmla="*/ 18 w 37"/>
                <a:gd name="T23" fmla="*/ 35 h 35"/>
                <a:gd name="T24" fmla="*/ 28 w 37"/>
                <a:gd name="T25" fmla="*/ 31 h 35"/>
                <a:gd name="T26" fmla="*/ 32 w 37"/>
                <a:gd name="T27" fmla="*/ 7 h 35"/>
                <a:gd name="T28" fmla="*/ 30 w 37"/>
                <a:gd name="T29" fmla="*/ 6 h 35"/>
                <a:gd name="T30" fmla="*/ 17 w 37"/>
                <a:gd name="T31" fmla="*/ 0 h 35"/>
                <a:gd name="T32" fmla="*/ 8 w 37"/>
                <a:gd name="T33" fmla="*/ 4 h 35"/>
                <a:gd name="T34" fmla="*/ 1 w 37"/>
                <a:gd name="T35" fmla="*/ 16 h 35"/>
                <a:gd name="T36" fmla="*/ 16 w 37"/>
                <a:gd name="T37" fmla="*/ 15 h 35"/>
                <a:gd name="T38" fmla="*/ 21 w 37"/>
                <a:gd name="T39" fmla="*/ 11 h 35"/>
                <a:gd name="T40" fmla="*/ 17 w 37"/>
                <a:gd name="T41" fmla="*/ 0 h 35"/>
                <a:gd name="T42" fmla="*/ 18 w 37"/>
                <a:gd name="T43" fmla="*/ 0 h 35"/>
                <a:gd name="T44" fmla="*/ 18 w 37"/>
                <a:gd name="T45" fmla="*/ 0 h 35"/>
                <a:gd name="T46" fmla="*/ 22 w 37"/>
                <a:gd name="T47" fmla="*/ 11 h 35"/>
                <a:gd name="T48" fmla="*/ 30 w 37"/>
                <a:gd name="T49" fmla="*/ 5 h 35"/>
                <a:gd name="T50" fmla="*/ 18 w 37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35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50"/>
            <p:cNvSpPr>
              <a:spLocks noEditPoints="1"/>
            </p:cNvSpPr>
            <p:nvPr userDrawn="1"/>
          </p:nvSpPr>
          <p:spPr bwMode="auto">
            <a:xfrm>
              <a:off x="8542338" y="5346700"/>
              <a:ext cx="107950" cy="101600"/>
            </a:xfrm>
            <a:custGeom>
              <a:avLst/>
              <a:gdLst>
                <a:gd name="T0" fmla="*/ 35 w 36"/>
                <a:gd name="T1" fmla="*/ 13 h 34"/>
                <a:gd name="T2" fmla="*/ 19 w 36"/>
                <a:gd name="T3" fmla="*/ 21 h 34"/>
                <a:gd name="T4" fmla="*/ 36 w 36"/>
                <a:gd name="T5" fmla="*/ 17 h 34"/>
                <a:gd name="T6" fmla="*/ 35 w 36"/>
                <a:gd name="T7" fmla="*/ 13 h 34"/>
                <a:gd name="T8" fmla="*/ 5 w 36"/>
                <a:gd name="T9" fmla="*/ 6 h 34"/>
                <a:gd name="T10" fmla="*/ 5 w 36"/>
                <a:gd name="T11" fmla="*/ 27 h 34"/>
                <a:gd name="T12" fmla="*/ 19 w 36"/>
                <a:gd name="T13" fmla="*/ 34 h 34"/>
                <a:gd name="T14" fmla="*/ 29 w 36"/>
                <a:gd name="T15" fmla="*/ 31 h 34"/>
                <a:gd name="T16" fmla="*/ 36 w 36"/>
                <a:gd name="T17" fmla="*/ 17 h 34"/>
                <a:gd name="T18" fmla="*/ 17 w 36"/>
                <a:gd name="T19" fmla="*/ 22 h 34"/>
                <a:gd name="T20" fmla="*/ 17 w 36"/>
                <a:gd name="T21" fmla="*/ 22 h 34"/>
                <a:gd name="T22" fmla="*/ 17 w 36"/>
                <a:gd name="T23" fmla="*/ 22 h 34"/>
                <a:gd name="T24" fmla="*/ 16 w 36"/>
                <a:gd name="T25" fmla="*/ 22 h 34"/>
                <a:gd name="T26" fmla="*/ 16 w 36"/>
                <a:gd name="T27" fmla="*/ 22 h 34"/>
                <a:gd name="T28" fmla="*/ 5 w 36"/>
                <a:gd name="T29" fmla="*/ 6 h 34"/>
                <a:gd name="T30" fmla="*/ 22 w 36"/>
                <a:gd name="T31" fmla="*/ 0 h 34"/>
                <a:gd name="T32" fmla="*/ 17 w 36"/>
                <a:gd name="T33" fmla="*/ 21 h 34"/>
                <a:gd name="T34" fmla="*/ 35 w 36"/>
                <a:gd name="T35" fmla="*/ 12 h 34"/>
                <a:gd name="T36" fmla="*/ 32 w 36"/>
                <a:gd name="T37" fmla="*/ 7 h 34"/>
                <a:gd name="T38" fmla="*/ 22 w 36"/>
                <a:gd name="T39" fmla="*/ 0 h 34"/>
                <a:gd name="T40" fmla="*/ 18 w 36"/>
                <a:gd name="T41" fmla="*/ 0 h 34"/>
                <a:gd name="T42" fmla="*/ 8 w 36"/>
                <a:gd name="T43" fmla="*/ 3 h 34"/>
                <a:gd name="T44" fmla="*/ 6 w 36"/>
                <a:gd name="T45" fmla="*/ 5 h 34"/>
                <a:gd name="T46" fmla="*/ 16 w 36"/>
                <a:gd name="T47" fmla="*/ 21 h 34"/>
                <a:gd name="T48" fmla="*/ 21 w 36"/>
                <a:gd name="T49" fmla="*/ 0 h 34"/>
                <a:gd name="T50" fmla="*/ 18 w 36"/>
                <a:gd name="T5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52"/>
            <p:cNvSpPr>
              <a:spLocks noEditPoints="1"/>
            </p:cNvSpPr>
            <p:nvPr userDrawn="1"/>
          </p:nvSpPr>
          <p:spPr bwMode="auto">
            <a:xfrm>
              <a:off x="10044113" y="496888"/>
              <a:ext cx="111125" cy="101600"/>
            </a:xfrm>
            <a:custGeom>
              <a:avLst/>
              <a:gdLst>
                <a:gd name="T0" fmla="*/ 12 w 37"/>
                <a:gd name="T1" fmla="*/ 2 h 34"/>
                <a:gd name="T2" fmla="*/ 10 w 37"/>
                <a:gd name="T3" fmla="*/ 3 h 34"/>
                <a:gd name="T4" fmla="*/ 6 w 37"/>
                <a:gd name="T5" fmla="*/ 27 h 34"/>
                <a:gd name="T6" fmla="*/ 12 w 37"/>
                <a:gd name="T7" fmla="*/ 32 h 34"/>
                <a:gd name="T8" fmla="*/ 13 w 37"/>
                <a:gd name="T9" fmla="*/ 17 h 34"/>
                <a:gd name="T10" fmla="*/ 12 w 37"/>
                <a:gd name="T11" fmla="*/ 2 h 34"/>
                <a:gd name="T12" fmla="*/ 20 w 37"/>
                <a:gd name="T13" fmla="*/ 0 h 34"/>
                <a:gd name="T14" fmla="*/ 12 w 37"/>
                <a:gd name="T15" fmla="*/ 1 h 34"/>
                <a:gd name="T16" fmla="*/ 14 w 37"/>
                <a:gd name="T17" fmla="*/ 17 h 34"/>
                <a:gd name="T18" fmla="*/ 12 w 37"/>
                <a:gd name="T19" fmla="*/ 32 h 34"/>
                <a:gd name="T20" fmla="*/ 20 w 37"/>
                <a:gd name="T21" fmla="*/ 34 h 34"/>
                <a:gd name="T22" fmla="*/ 30 w 37"/>
                <a:gd name="T23" fmla="*/ 31 h 34"/>
                <a:gd name="T24" fmla="*/ 37 w 37"/>
                <a:gd name="T25" fmla="*/ 17 h 34"/>
                <a:gd name="T26" fmla="*/ 20 w 37"/>
                <a:gd name="T27" fmla="*/ 20 h 34"/>
                <a:gd name="T28" fmla="*/ 20 w 37"/>
                <a:gd name="T29" fmla="*/ 20 h 34"/>
                <a:gd name="T30" fmla="*/ 20 w 37"/>
                <a:gd name="T31" fmla="*/ 20 h 34"/>
                <a:gd name="T32" fmla="*/ 20 w 37"/>
                <a:gd name="T33" fmla="*/ 20 h 34"/>
                <a:gd name="T34" fmla="*/ 20 w 37"/>
                <a:gd name="T35" fmla="*/ 19 h 34"/>
                <a:gd name="T36" fmla="*/ 37 w 37"/>
                <a:gd name="T37" fmla="*/ 16 h 34"/>
                <a:gd name="T38" fmla="*/ 34 w 37"/>
                <a:gd name="T39" fmla="*/ 6 h 34"/>
                <a:gd name="T40" fmla="*/ 20 w 37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4">
                  <a:moveTo>
                    <a:pt x="12" y="2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8" y="29"/>
                    <a:pt x="10" y="31"/>
                    <a:pt x="12" y="3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20" y="0"/>
                  </a:moveTo>
                  <a:cubicBezTo>
                    <a:pt x="17" y="0"/>
                    <a:pt x="15" y="0"/>
                    <a:pt x="12" y="1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33"/>
                    <a:pt x="17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5" y="27"/>
                    <a:pt x="37" y="22"/>
                    <a:pt x="37" y="17"/>
                  </a:cubicBezTo>
                  <a:cubicBezTo>
                    <a:pt x="27" y="19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6" y="18"/>
                    <a:pt x="37" y="16"/>
                  </a:cubicBezTo>
                  <a:cubicBezTo>
                    <a:pt x="37" y="13"/>
                    <a:pt x="36" y="9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55"/>
            <p:cNvSpPr>
              <a:spLocks noEditPoints="1"/>
            </p:cNvSpPr>
            <p:nvPr userDrawn="1"/>
          </p:nvSpPr>
          <p:spPr bwMode="auto">
            <a:xfrm>
              <a:off x="7297738" y="1250950"/>
              <a:ext cx="3221037" cy="4160838"/>
            </a:xfrm>
            <a:custGeom>
              <a:avLst/>
              <a:gdLst>
                <a:gd name="T0" fmla="*/ 814 w 2029"/>
                <a:gd name="T1" fmla="*/ 2621 h 2621"/>
                <a:gd name="T2" fmla="*/ 1766 w 2029"/>
                <a:gd name="T3" fmla="*/ 2370 h 2621"/>
                <a:gd name="T4" fmla="*/ 852 w 2029"/>
                <a:gd name="T5" fmla="*/ 2612 h 2621"/>
                <a:gd name="T6" fmla="*/ 955 w 2029"/>
                <a:gd name="T7" fmla="*/ 1953 h 2621"/>
                <a:gd name="T8" fmla="*/ 430 w 2029"/>
                <a:gd name="T9" fmla="*/ 2033 h 2621"/>
                <a:gd name="T10" fmla="*/ 428 w 2029"/>
                <a:gd name="T11" fmla="*/ 2035 h 2621"/>
                <a:gd name="T12" fmla="*/ 814 w 2029"/>
                <a:gd name="T13" fmla="*/ 2620 h 2621"/>
                <a:gd name="T14" fmla="*/ 889 w 2029"/>
                <a:gd name="T15" fmla="*/ 2264 h 2621"/>
                <a:gd name="T16" fmla="*/ 1175 w 2029"/>
                <a:gd name="T17" fmla="*/ 2405 h 2621"/>
                <a:gd name="T18" fmla="*/ 1064 w 2029"/>
                <a:gd name="T19" fmla="*/ 1936 h 2621"/>
                <a:gd name="T20" fmla="*/ 1201 w 2029"/>
                <a:gd name="T21" fmla="*/ 2420 h 2621"/>
                <a:gd name="T22" fmla="*/ 1606 w 2029"/>
                <a:gd name="T23" fmla="*/ 1857 h 2621"/>
                <a:gd name="T24" fmla="*/ 1602 w 2029"/>
                <a:gd name="T25" fmla="*/ 1875 h 2621"/>
                <a:gd name="T26" fmla="*/ 1801 w 2029"/>
                <a:gd name="T27" fmla="*/ 2345 h 2621"/>
                <a:gd name="T28" fmla="*/ 1606 w 2029"/>
                <a:gd name="T29" fmla="*/ 1857 h 2621"/>
                <a:gd name="T30" fmla="*/ 1606 w 2029"/>
                <a:gd name="T31" fmla="*/ 1857 h 2621"/>
                <a:gd name="T32" fmla="*/ 1617 w 2029"/>
                <a:gd name="T33" fmla="*/ 1853 h 2621"/>
                <a:gd name="T34" fmla="*/ 1615 w 2029"/>
                <a:gd name="T35" fmla="*/ 1851 h 2621"/>
                <a:gd name="T36" fmla="*/ 1523 w 2029"/>
                <a:gd name="T37" fmla="*/ 1004 h 2621"/>
                <a:gd name="T38" fmla="*/ 2029 w 2029"/>
                <a:gd name="T39" fmla="*/ 1276 h 2621"/>
                <a:gd name="T40" fmla="*/ 1619 w 2029"/>
                <a:gd name="T41" fmla="*/ 1849 h 2621"/>
                <a:gd name="T42" fmla="*/ 2029 w 2029"/>
                <a:gd name="T43" fmla="*/ 1274 h 2621"/>
                <a:gd name="T44" fmla="*/ 1523 w 2029"/>
                <a:gd name="T45" fmla="*/ 1004 h 2621"/>
                <a:gd name="T46" fmla="*/ 1521 w 2029"/>
                <a:gd name="T47" fmla="*/ 1004 h 2621"/>
                <a:gd name="T48" fmla="*/ 207 w 2029"/>
                <a:gd name="T49" fmla="*/ 975 h 2621"/>
                <a:gd name="T50" fmla="*/ 554 w 2029"/>
                <a:gd name="T51" fmla="*/ 1299 h 2621"/>
                <a:gd name="T52" fmla="*/ 214 w 2029"/>
                <a:gd name="T53" fmla="*/ 979 h 2621"/>
                <a:gd name="T54" fmla="*/ 814 w 2029"/>
                <a:gd name="T55" fmla="*/ 887 h 2621"/>
                <a:gd name="T56" fmla="*/ 1185 w 2029"/>
                <a:gd name="T57" fmla="*/ 1255 h 2621"/>
                <a:gd name="T58" fmla="*/ 1015 w 2029"/>
                <a:gd name="T59" fmla="*/ 1691 h 2621"/>
                <a:gd name="T60" fmla="*/ 449 w 2029"/>
                <a:gd name="T61" fmla="*/ 2009 h 2621"/>
                <a:gd name="T62" fmla="*/ 553 w 2029"/>
                <a:gd name="T63" fmla="*/ 1321 h 2621"/>
                <a:gd name="T64" fmla="*/ 991 w 2029"/>
                <a:gd name="T65" fmla="*/ 1706 h 2621"/>
                <a:gd name="T66" fmla="*/ 814 w 2029"/>
                <a:gd name="T67" fmla="*/ 889 h 2621"/>
                <a:gd name="T68" fmla="*/ 981 w 2029"/>
                <a:gd name="T69" fmla="*/ 1697 h 2621"/>
                <a:gd name="T70" fmla="*/ 556 w 2029"/>
                <a:gd name="T71" fmla="*/ 1300 h 2621"/>
                <a:gd name="T72" fmla="*/ 17 w 2029"/>
                <a:gd name="T73" fmla="*/ 1524 h 2621"/>
                <a:gd name="T74" fmla="*/ 419 w 2029"/>
                <a:gd name="T75" fmla="*/ 2030 h 2621"/>
                <a:gd name="T76" fmla="*/ 11 w 2029"/>
                <a:gd name="T77" fmla="*/ 1543 h 2621"/>
                <a:gd name="T78" fmla="*/ 551 w 2029"/>
                <a:gd name="T79" fmla="*/ 1323 h 2621"/>
                <a:gd name="T80" fmla="*/ 451 w 2029"/>
                <a:gd name="T81" fmla="*/ 2011 h 2621"/>
                <a:gd name="T82" fmla="*/ 953 w 2029"/>
                <a:gd name="T83" fmla="*/ 1951 h 2621"/>
                <a:gd name="T84" fmla="*/ 1004 w 2029"/>
                <a:gd name="T85" fmla="*/ 1738 h 2621"/>
                <a:gd name="T86" fmla="*/ 1010 w 2029"/>
                <a:gd name="T87" fmla="*/ 1753 h 2621"/>
                <a:gd name="T88" fmla="*/ 1015 w 2029"/>
                <a:gd name="T89" fmla="*/ 1691 h 2621"/>
                <a:gd name="T90" fmla="*/ 1217 w 2029"/>
                <a:gd name="T91" fmla="*/ 1289 h 2621"/>
                <a:gd name="T92" fmla="*/ 1611 w 2029"/>
                <a:gd name="T93" fmla="*/ 1844 h 2621"/>
                <a:gd name="T94" fmla="*/ 1207 w 2029"/>
                <a:gd name="T95" fmla="*/ 1278 h 2621"/>
                <a:gd name="T96" fmla="*/ 1521 w 2029"/>
                <a:gd name="T97" fmla="*/ 1004 h 2621"/>
                <a:gd name="T98" fmla="*/ 1185 w 2029"/>
                <a:gd name="T99" fmla="*/ 1255 h 2621"/>
                <a:gd name="T100" fmla="*/ 1160 w 2029"/>
                <a:gd name="T101" fmla="*/ 427 h 2621"/>
                <a:gd name="T102" fmla="*/ 1160 w 2029"/>
                <a:gd name="T103" fmla="*/ 432 h 2621"/>
                <a:gd name="T104" fmla="*/ 605 w 2029"/>
                <a:gd name="T105" fmla="*/ 406 h 2621"/>
                <a:gd name="T106" fmla="*/ 186 w 2029"/>
                <a:gd name="T107" fmla="*/ 966 h 2621"/>
                <a:gd name="T108" fmla="*/ 605 w 2029"/>
                <a:gd name="T109" fmla="*/ 406 h 2621"/>
                <a:gd name="T110" fmla="*/ 1158 w 2029"/>
                <a:gd name="T111" fmla="*/ 432 h 2621"/>
                <a:gd name="T112" fmla="*/ 727 w 2029"/>
                <a:gd name="T113" fmla="*/ 196 h 2621"/>
                <a:gd name="T114" fmla="*/ 1158 w 2029"/>
                <a:gd name="T115" fmla="*/ 425 h 2621"/>
                <a:gd name="T116" fmla="*/ 359 w 2029"/>
                <a:gd name="T117" fmla="*/ 0 h 2621"/>
                <a:gd name="T118" fmla="*/ 359 w 2029"/>
                <a:gd name="T119" fmla="*/ 0 h 2621"/>
                <a:gd name="T120" fmla="*/ 378 w 2029"/>
                <a:gd name="T121" fmla="*/ 10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9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close/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close/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close/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close/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close/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close/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close/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close/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close/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56"/>
            <p:cNvSpPr>
              <a:spLocks noEditPoints="1"/>
            </p:cNvSpPr>
            <p:nvPr userDrawn="1"/>
          </p:nvSpPr>
          <p:spPr bwMode="auto">
            <a:xfrm>
              <a:off x="7297738" y="1250950"/>
              <a:ext cx="3221037" cy="4160838"/>
            </a:xfrm>
            <a:custGeom>
              <a:avLst/>
              <a:gdLst>
                <a:gd name="T0" fmla="*/ 814 w 2029"/>
                <a:gd name="T1" fmla="*/ 2621 h 2621"/>
                <a:gd name="T2" fmla="*/ 1766 w 2029"/>
                <a:gd name="T3" fmla="*/ 2370 h 2621"/>
                <a:gd name="T4" fmla="*/ 852 w 2029"/>
                <a:gd name="T5" fmla="*/ 2612 h 2621"/>
                <a:gd name="T6" fmla="*/ 955 w 2029"/>
                <a:gd name="T7" fmla="*/ 1953 h 2621"/>
                <a:gd name="T8" fmla="*/ 430 w 2029"/>
                <a:gd name="T9" fmla="*/ 2033 h 2621"/>
                <a:gd name="T10" fmla="*/ 428 w 2029"/>
                <a:gd name="T11" fmla="*/ 2035 h 2621"/>
                <a:gd name="T12" fmla="*/ 814 w 2029"/>
                <a:gd name="T13" fmla="*/ 2620 h 2621"/>
                <a:gd name="T14" fmla="*/ 889 w 2029"/>
                <a:gd name="T15" fmla="*/ 2264 h 2621"/>
                <a:gd name="T16" fmla="*/ 1175 w 2029"/>
                <a:gd name="T17" fmla="*/ 2405 h 2621"/>
                <a:gd name="T18" fmla="*/ 1064 w 2029"/>
                <a:gd name="T19" fmla="*/ 1936 h 2621"/>
                <a:gd name="T20" fmla="*/ 1201 w 2029"/>
                <a:gd name="T21" fmla="*/ 2420 h 2621"/>
                <a:gd name="T22" fmla="*/ 1606 w 2029"/>
                <a:gd name="T23" fmla="*/ 1857 h 2621"/>
                <a:gd name="T24" fmla="*/ 1602 w 2029"/>
                <a:gd name="T25" fmla="*/ 1875 h 2621"/>
                <a:gd name="T26" fmla="*/ 1801 w 2029"/>
                <a:gd name="T27" fmla="*/ 2345 h 2621"/>
                <a:gd name="T28" fmla="*/ 1606 w 2029"/>
                <a:gd name="T29" fmla="*/ 1857 h 2621"/>
                <a:gd name="T30" fmla="*/ 1606 w 2029"/>
                <a:gd name="T31" fmla="*/ 1857 h 2621"/>
                <a:gd name="T32" fmla="*/ 1617 w 2029"/>
                <a:gd name="T33" fmla="*/ 1853 h 2621"/>
                <a:gd name="T34" fmla="*/ 1615 w 2029"/>
                <a:gd name="T35" fmla="*/ 1851 h 2621"/>
                <a:gd name="T36" fmla="*/ 1523 w 2029"/>
                <a:gd name="T37" fmla="*/ 1004 h 2621"/>
                <a:gd name="T38" fmla="*/ 2029 w 2029"/>
                <a:gd name="T39" fmla="*/ 1276 h 2621"/>
                <a:gd name="T40" fmla="*/ 1619 w 2029"/>
                <a:gd name="T41" fmla="*/ 1849 h 2621"/>
                <a:gd name="T42" fmla="*/ 2029 w 2029"/>
                <a:gd name="T43" fmla="*/ 1274 h 2621"/>
                <a:gd name="T44" fmla="*/ 1523 w 2029"/>
                <a:gd name="T45" fmla="*/ 1004 h 2621"/>
                <a:gd name="T46" fmla="*/ 1521 w 2029"/>
                <a:gd name="T47" fmla="*/ 1004 h 2621"/>
                <a:gd name="T48" fmla="*/ 207 w 2029"/>
                <a:gd name="T49" fmla="*/ 975 h 2621"/>
                <a:gd name="T50" fmla="*/ 554 w 2029"/>
                <a:gd name="T51" fmla="*/ 1299 h 2621"/>
                <a:gd name="T52" fmla="*/ 214 w 2029"/>
                <a:gd name="T53" fmla="*/ 979 h 2621"/>
                <a:gd name="T54" fmla="*/ 814 w 2029"/>
                <a:gd name="T55" fmla="*/ 887 h 2621"/>
                <a:gd name="T56" fmla="*/ 1185 w 2029"/>
                <a:gd name="T57" fmla="*/ 1255 h 2621"/>
                <a:gd name="T58" fmla="*/ 1015 w 2029"/>
                <a:gd name="T59" fmla="*/ 1691 h 2621"/>
                <a:gd name="T60" fmla="*/ 449 w 2029"/>
                <a:gd name="T61" fmla="*/ 2009 h 2621"/>
                <a:gd name="T62" fmla="*/ 553 w 2029"/>
                <a:gd name="T63" fmla="*/ 1321 h 2621"/>
                <a:gd name="T64" fmla="*/ 991 w 2029"/>
                <a:gd name="T65" fmla="*/ 1706 h 2621"/>
                <a:gd name="T66" fmla="*/ 814 w 2029"/>
                <a:gd name="T67" fmla="*/ 889 h 2621"/>
                <a:gd name="T68" fmla="*/ 981 w 2029"/>
                <a:gd name="T69" fmla="*/ 1697 h 2621"/>
                <a:gd name="T70" fmla="*/ 556 w 2029"/>
                <a:gd name="T71" fmla="*/ 1300 h 2621"/>
                <a:gd name="T72" fmla="*/ 17 w 2029"/>
                <a:gd name="T73" fmla="*/ 1524 h 2621"/>
                <a:gd name="T74" fmla="*/ 419 w 2029"/>
                <a:gd name="T75" fmla="*/ 2030 h 2621"/>
                <a:gd name="T76" fmla="*/ 11 w 2029"/>
                <a:gd name="T77" fmla="*/ 1543 h 2621"/>
                <a:gd name="T78" fmla="*/ 551 w 2029"/>
                <a:gd name="T79" fmla="*/ 1323 h 2621"/>
                <a:gd name="T80" fmla="*/ 451 w 2029"/>
                <a:gd name="T81" fmla="*/ 2011 h 2621"/>
                <a:gd name="T82" fmla="*/ 953 w 2029"/>
                <a:gd name="T83" fmla="*/ 1951 h 2621"/>
                <a:gd name="T84" fmla="*/ 1004 w 2029"/>
                <a:gd name="T85" fmla="*/ 1738 h 2621"/>
                <a:gd name="T86" fmla="*/ 1010 w 2029"/>
                <a:gd name="T87" fmla="*/ 1753 h 2621"/>
                <a:gd name="T88" fmla="*/ 1015 w 2029"/>
                <a:gd name="T89" fmla="*/ 1691 h 2621"/>
                <a:gd name="T90" fmla="*/ 1217 w 2029"/>
                <a:gd name="T91" fmla="*/ 1289 h 2621"/>
                <a:gd name="T92" fmla="*/ 1611 w 2029"/>
                <a:gd name="T93" fmla="*/ 1844 h 2621"/>
                <a:gd name="T94" fmla="*/ 1207 w 2029"/>
                <a:gd name="T95" fmla="*/ 1278 h 2621"/>
                <a:gd name="T96" fmla="*/ 1521 w 2029"/>
                <a:gd name="T97" fmla="*/ 1004 h 2621"/>
                <a:gd name="T98" fmla="*/ 1185 w 2029"/>
                <a:gd name="T99" fmla="*/ 1255 h 2621"/>
                <a:gd name="T100" fmla="*/ 1160 w 2029"/>
                <a:gd name="T101" fmla="*/ 427 h 2621"/>
                <a:gd name="T102" fmla="*/ 1160 w 2029"/>
                <a:gd name="T103" fmla="*/ 432 h 2621"/>
                <a:gd name="T104" fmla="*/ 605 w 2029"/>
                <a:gd name="T105" fmla="*/ 406 h 2621"/>
                <a:gd name="T106" fmla="*/ 186 w 2029"/>
                <a:gd name="T107" fmla="*/ 966 h 2621"/>
                <a:gd name="T108" fmla="*/ 605 w 2029"/>
                <a:gd name="T109" fmla="*/ 406 h 2621"/>
                <a:gd name="T110" fmla="*/ 1158 w 2029"/>
                <a:gd name="T111" fmla="*/ 432 h 2621"/>
                <a:gd name="T112" fmla="*/ 727 w 2029"/>
                <a:gd name="T113" fmla="*/ 196 h 2621"/>
                <a:gd name="T114" fmla="*/ 1158 w 2029"/>
                <a:gd name="T115" fmla="*/ 425 h 2621"/>
                <a:gd name="T116" fmla="*/ 359 w 2029"/>
                <a:gd name="T117" fmla="*/ 0 h 2621"/>
                <a:gd name="T118" fmla="*/ 359 w 2029"/>
                <a:gd name="T119" fmla="*/ 0 h 2621"/>
                <a:gd name="T120" fmla="*/ 378 w 2029"/>
                <a:gd name="T121" fmla="*/ 10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9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57"/>
            <p:cNvSpPr>
              <a:spLocks noEditPoints="1"/>
            </p:cNvSpPr>
            <p:nvPr userDrawn="1"/>
          </p:nvSpPr>
          <p:spPr bwMode="auto">
            <a:xfrm>
              <a:off x="6789738" y="-66675"/>
              <a:ext cx="4403725" cy="3387725"/>
            </a:xfrm>
            <a:custGeom>
              <a:avLst/>
              <a:gdLst>
                <a:gd name="T0" fmla="*/ 472 w 1475"/>
                <a:gd name="T1" fmla="*/ 1135 h 1136"/>
                <a:gd name="T2" fmla="*/ 17 w 1475"/>
                <a:gd name="T3" fmla="*/ 986 h 1136"/>
                <a:gd name="T4" fmla="*/ 269 w 1475"/>
                <a:gd name="T5" fmla="*/ 956 h 1136"/>
                <a:gd name="T6" fmla="*/ 753 w 1475"/>
                <a:gd name="T7" fmla="*/ 875 h 1136"/>
                <a:gd name="T8" fmla="*/ 590 w 1475"/>
                <a:gd name="T9" fmla="*/ 914 h 1136"/>
                <a:gd name="T10" fmla="*/ 269 w 1475"/>
                <a:gd name="T11" fmla="*/ 956 h 1136"/>
                <a:gd name="T12" fmla="*/ 0 w 1475"/>
                <a:gd name="T13" fmla="*/ 981 h 1136"/>
                <a:gd name="T14" fmla="*/ 465 w 1475"/>
                <a:gd name="T15" fmla="*/ 1133 h 1136"/>
                <a:gd name="T16" fmla="*/ 589 w 1475"/>
                <a:gd name="T17" fmla="*/ 917 h 1136"/>
                <a:gd name="T18" fmla="*/ 607 w 1475"/>
                <a:gd name="T19" fmla="*/ 915 h 1136"/>
                <a:gd name="T20" fmla="*/ 591 w 1475"/>
                <a:gd name="T21" fmla="*/ 916 h 1136"/>
                <a:gd name="T22" fmla="*/ 621 w 1475"/>
                <a:gd name="T23" fmla="*/ 899 h 1136"/>
                <a:gd name="T24" fmla="*/ 753 w 1475"/>
                <a:gd name="T25" fmla="*/ 875 h 1136"/>
                <a:gd name="T26" fmla="*/ 755 w 1475"/>
                <a:gd name="T27" fmla="*/ 875 h 1136"/>
                <a:gd name="T28" fmla="*/ 1475 w 1475"/>
                <a:gd name="T29" fmla="*/ 469 h 1136"/>
                <a:gd name="T30" fmla="*/ 1475 w 1475"/>
                <a:gd name="T31" fmla="*/ 469 h 1136"/>
                <a:gd name="T32" fmla="*/ 996 w 1475"/>
                <a:gd name="T33" fmla="*/ 496 h 1136"/>
                <a:gd name="T34" fmla="*/ 640 w 1475"/>
                <a:gd name="T35" fmla="*/ 416 h 1136"/>
                <a:gd name="T36" fmla="*/ 643 w 1475"/>
                <a:gd name="T37" fmla="*/ 415 h 1136"/>
                <a:gd name="T38" fmla="*/ 1080 w 1475"/>
                <a:gd name="T39" fmla="*/ 425 h 1136"/>
                <a:gd name="T40" fmla="*/ 1071 w 1475"/>
                <a:gd name="T41" fmla="*/ 433 h 1136"/>
                <a:gd name="T42" fmla="*/ 1260 w 1475"/>
                <a:gd name="T43" fmla="*/ 624 h 1136"/>
                <a:gd name="T44" fmla="*/ 1274 w 1475"/>
                <a:gd name="T45" fmla="*/ 639 h 1136"/>
                <a:gd name="T46" fmla="*/ 1465 w 1475"/>
                <a:gd name="T47" fmla="*/ 478 h 1136"/>
                <a:gd name="T48" fmla="*/ 1274 w 1475"/>
                <a:gd name="T49" fmla="*/ 638 h 1136"/>
                <a:gd name="T50" fmla="*/ 1081 w 1475"/>
                <a:gd name="T51" fmla="*/ 426 h 1136"/>
                <a:gd name="T52" fmla="*/ 1439 w 1475"/>
                <a:gd name="T53" fmla="*/ 309 h 1136"/>
                <a:gd name="T54" fmla="*/ 1439 w 1475"/>
                <a:gd name="T55" fmla="*/ 309 h 1136"/>
                <a:gd name="T56" fmla="*/ 1422 w 1475"/>
                <a:gd name="T57" fmla="*/ 297 h 1136"/>
                <a:gd name="T58" fmla="*/ 1276 w 1475"/>
                <a:gd name="T59" fmla="*/ 382 h 1136"/>
                <a:gd name="T60" fmla="*/ 1456 w 1475"/>
                <a:gd name="T61" fmla="*/ 462 h 1136"/>
                <a:gd name="T62" fmla="*/ 1474 w 1475"/>
                <a:gd name="T63" fmla="*/ 470 h 1136"/>
                <a:gd name="T64" fmla="*/ 1291 w 1475"/>
                <a:gd name="T65" fmla="*/ 389 h 1136"/>
                <a:gd name="T66" fmla="*/ 1438 w 1475"/>
                <a:gd name="T67" fmla="*/ 310 h 1136"/>
                <a:gd name="T68" fmla="*/ 1281 w 1475"/>
                <a:gd name="T69" fmla="*/ 185 h 1136"/>
                <a:gd name="T70" fmla="*/ 1269 w 1475"/>
                <a:gd name="T71" fmla="*/ 177 h 1136"/>
                <a:gd name="T72" fmla="*/ 1079 w 1475"/>
                <a:gd name="T73" fmla="*/ 1 h 1136"/>
                <a:gd name="T74" fmla="*/ 869 w 1475"/>
                <a:gd name="T75" fmla="*/ 317 h 1136"/>
                <a:gd name="T76" fmla="*/ 658 w 1475"/>
                <a:gd name="T77" fmla="*/ 408 h 1136"/>
                <a:gd name="T78" fmla="*/ 790 w 1475"/>
                <a:gd name="T79" fmla="*/ 655 h 1136"/>
                <a:gd name="T80" fmla="*/ 642 w 1475"/>
                <a:gd name="T81" fmla="*/ 418 h 1136"/>
                <a:gd name="T82" fmla="*/ 786 w 1475"/>
                <a:gd name="T83" fmla="*/ 668 h 1136"/>
                <a:gd name="T84" fmla="*/ 786 w 1475"/>
                <a:gd name="T85" fmla="*/ 670 h 1136"/>
                <a:gd name="T86" fmla="*/ 765 w 1475"/>
                <a:gd name="T87" fmla="*/ 858 h 1136"/>
                <a:gd name="T88" fmla="*/ 785 w 1475"/>
                <a:gd name="T89" fmla="*/ 689 h 1136"/>
                <a:gd name="T90" fmla="*/ 787 w 1475"/>
                <a:gd name="T91" fmla="*/ 669 h 1136"/>
                <a:gd name="T92" fmla="*/ 995 w 1475"/>
                <a:gd name="T93" fmla="*/ 496 h 1136"/>
                <a:gd name="T94" fmla="*/ 882 w 1475"/>
                <a:gd name="T95" fmla="*/ 329 h 1136"/>
                <a:gd name="T96" fmla="*/ 1074 w 1475"/>
                <a:gd name="T97" fmla="*/ 422 h 1136"/>
                <a:gd name="T98" fmla="*/ 888 w 1475"/>
                <a:gd name="T99" fmla="*/ 310 h 1136"/>
                <a:gd name="T100" fmla="*/ 1080 w 1475"/>
                <a:gd name="T101" fmla="*/ 15 h 1136"/>
                <a:gd name="T102" fmla="*/ 1083 w 1475"/>
                <a:gd name="T103" fmla="*/ 402 h 1136"/>
                <a:gd name="T104" fmla="*/ 1102 w 1475"/>
                <a:gd name="T105" fmla="*/ 221 h 1136"/>
                <a:gd name="T106" fmla="*/ 1079 w 1475"/>
                <a:gd name="T107" fmla="*/ 2 h 1136"/>
                <a:gd name="T108" fmla="*/ 1269 w 1475"/>
                <a:gd name="T109" fmla="*/ 17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5" h="1136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58"/>
            <p:cNvSpPr>
              <a:spLocks noEditPoints="1"/>
            </p:cNvSpPr>
            <p:nvPr userDrawn="1"/>
          </p:nvSpPr>
          <p:spPr bwMode="auto">
            <a:xfrm>
              <a:off x="9725025" y="-184150"/>
              <a:ext cx="3214687" cy="3443288"/>
            </a:xfrm>
            <a:custGeom>
              <a:avLst/>
              <a:gdLst>
                <a:gd name="T0" fmla="*/ 721 w 1077"/>
                <a:gd name="T1" fmla="*/ 1150 h 1154"/>
                <a:gd name="T2" fmla="*/ 723 w 1077"/>
                <a:gd name="T3" fmla="*/ 1153 h 1154"/>
                <a:gd name="T4" fmla="*/ 904 w 1077"/>
                <a:gd name="T5" fmla="*/ 997 h 1154"/>
                <a:gd name="T6" fmla="*/ 737 w 1077"/>
                <a:gd name="T7" fmla="*/ 1142 h 1154"/>
                <a:gd name="T8" fmla="*/ 253 w 1077"/>
                <a:gd name="T9" fmla="*/ 950 h 1154"/>
                <a:gd name="T10" fmla="*/ 254 w 1077"/>
                <a:gd name="T11" fmla="*/ 954 h 1154"/>
                <a:gd name="T12" fmla="*/ 253 w 1077"/>
                <a:gd name="T13" fmla="*/ 950 h 1154"/>
                <a:gd name="T14" fmla="*/ 255 w 1077"/>
                <a:gd name="T15" fmla="*/ 942 h 1154"/>
                <a:gd name="T16" fmla="*/ 597 w 1077"/>
                <a:gd name="T17" fmla="*/ 937 h 1154"/>
                <a:gd name="T18" fmla="*/ 712 w 1077"/>
                <a:gd name="T19" fmla="*/ 1136 h 1154"/>
                <a:gd name="T20" fmla="*/ 574 w 1077"/>
                <a:gd name="T21" fmla="*/ 918 h 1154"/>
                <a:gd name="T22" fmla="*/ 272 w 1077"/>
                <a:gd name="T23" fmla="*/ 952 h 1154"/>
                <a:gd name="T24" fmla="*/ 586 w 1077"/>
                <a:gd name="T25" fmla="*/ 917 h 1154"/>
                <a:gd name="T26" fmla="*/ 590 w 1077"/>
                <a:gd name="T27" fmla="*/ 925 h 1154"/>
                <a:gd name="T28" fmla="*/ 0 w 1077"/>
                <a:gd name="T29" fmla="*/ 756 h 1154"/>
                <a:gd name="T30" fmla="*/ 124 w 1077"/>
                <a:gd name="T31" fmla="*/ 723 h 1154"/>
                <a:gd name="T32" fmla="*/ 26 w 1077"/>
                <a:gd name="T33" fmla="*/ 750 h 1154"/>
                <a:gd name="T34" fmla="*/ 272 w 1077"/>
                <a:gd name="T35" fmla="*/ 682 h 1154"/>
                <a:gd name="T36" fmla="*/ 290 w 1077"/>
                <a:gd name="T37" fmla="*/ 678 h 1154"/>
                <a:gd name="T38" fmla="*/ 255 w 1077"/>
                <a:gd name="T39" fmla="*/ 941 h 1154"/>
                <a:gd name="T40" fmla="*/ 290 w 1077"/>
                <a:gd name="T41" fmla="*/ 677 h 1154"/>
                <a:gd name="T42" fmla="*/ 291 w 1077"/>
                <a:gd name="T43" fmla="*/ 677 h 1154"/>
                <a:gd name="T44" fmla="*/ 279 w 1077"/>
                <a:gd name="T45" fmla="*/ 223 h 1154"/>
                <a:gd name="T46" fmla="*/ 127 w 1077"/>
                <a:gd name="T47" fmla="*/ 248 h 1154"/>
                <a:gd name="T48" fmla="*/ 279 w 1077"/>
                <a:gd name="T49" fmla="*/ 223 h 1154"/>
                <a:gd name="T50" fmla="*/ 282 w 1077"/>
                <a:gd name="T51" fmla="*/ 223 h 1154"/>
                <a:gd name="T52" fmla="*/ 280 w 1077"/>
                <a:gd name="T53" fmla="*/ 223 h 1154"/>
                <a:gd name="T54" fmla="*/ 282 w 1077"/>
                <a:gd name="T55" fmla="*/ 223 h 1154"/>
                <a:gd name="T56" fmla="*/ 283 w 1077"/>
                <a:gd name="T57" fmla="*/ 224 h 1154"/>
                <a:gd name="T58" fmla="*/ 286 w 1077"/>
                <a:gd name="T59" fmla="*/ 217 h 1154"/>
                <a:gd name="T60" fmla="*/ 775 w 1077"/>
                <a:gd name="T61" fmla="*/ 432 h 1154"/>
                <a:gd name="T62" fmla="*/ 501 w 1077"/>
                <a:gd name="T63" fmla="*/ 520 h 1154"/>
                <a:gd name="T64" fmla="*/ 488 w 1077"/>
                <a:gd name="T65" fmla="*/ 493 h 1154"/>
                <a:gd name="T66" fmla="*/ 456 w 1077"/>
                <a:gd name="T67" fmla="*/ 348 h 1154"/>
                <a:gd name="T68" fmla="*/ 578 w 1077"/>
                <a:gd name="T69" fmla="*/ 217 h 1154"/>
                <a:gd name="T70" fmla="*/ 455 w 1077"/>
                <a:gd name="T71" fmla="*/ 349 h 1154"/>
                <a:gd name="T72" fmla="*/ 491 w 1077"/>
                <a:gd name="T73" fmla="*/ 509 h 1154"/>
                <a:gd name="T74" fmla="*/ 622 w 1077"/>
                <a:gd name="T75" fmla="*/ 661 h 1154"/>
                <a:gd name="T76" fmla="*/ 775 w 1077"/>
                <a:gd name="T77" fmla="*/ 432 h 1154"/>
                <a:gd name="T78" fmla="*/ 605 w 1077"/>
                <a:gd name="T79" fmla="*/ 910 h 1154"/>
                <a:gd name="T80" fmla="*/ 608 w 1077"/>
                <a:gd name="T81" fmla="*/ 922 h 1154"/>
                <a:gd name="T82" fmla="*/ 904 w 1077"/>
                <a:gd name="T83" fmla="*/ 997 h 1154"/>
                <a:gd name="T84" fmla="*/ 1054 w 1077"/>
                <a:gd name="T85" fmla="*/ 853 h 1154"/>
                <a:gd name="T86" fmla="*/ 890 w 1077"/>
                <a:gd name="T87" fmla="*/ 596 h 1154"/>
                <a:gd name="T88" fmla="*/ 867 w 1077"/>
                <a:gd name="T89" fmla="*/ 294 h 1154"/>
                <a:gd name="T90" fmla="*/ 874 w 1077"/>
                <a:gd name="T91" fmla="*/ 282 h 1154"/>
                <a:gd name="T92" fmla="*/ 586 w 1077"/>
                <a:gd name="T93" fmla="*/ 210 h 1154"/>
                <a:gd name="T94" fmla="*/ 585 w 1077"/>
                <a:gd name="T95" fmla="*/ 209 h 1154"/>
                <a:gd name="T96" fmla="*/ 866 w 1077"/>
                <a:gd name="T97" fmla="*/ 271 h 1154"/>
                <a:gd name="T98" fmla="*/ 668 w 1077"/>
                <a:gd name="T99" fmla="*/ 0 h 1154"/>
                <a:gd name="T100" fmla="*/ 581 w 1077"/>
                <a:gd name="T101" fmla="*/ 190 h 1154"/>
                <a:gd name="T102" fmla="*/ 399 w 1077"/>
                <a:gd name="T103" fmla="*/ 24 h 1154"/>
                <a:gd name="T104" fmla="*/ 287 w 1077"/>
                <a:gd name="T105" fmla="*/ 214 h 1154"/>
                <a:gd name="T106" fmla="*/ 286 w 1077"/>
                <a:gd name="T107" fmla="*/ 217 h 1154"/>
                <a:gd name="T108" fmla="*/ 294 w 1077"/>
                <a:gd name="T109" fmla="*/ 203 h 1154"/>
                <a:gd name="T110" fmla="*/ 402 w 1077"/>
                <a:gd name="T111" fmla="*/ 20 h 1154"/>
                <a:gd name="T112" fmla="*/ 597 w 1077"/>
                <a:gd name="T113" fmla="*/ 207 h 1154"/>
                <a:gd name="T114" fmla="*/ 679 w 1077"/>
                <a:gd name="T115" fmla="*/ 16 h 1154"/>
                <a:gd name="T116" fmla="*/ 668 w 1077"/>
                <a:gd name="T117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77" h="1154">
                  <a:moveTo>
                    <a:pt x="727" y="1150"/>
                  </a:moveTo>
                  <a:cubicBezTo>
                    <a:pt x="726" y="1150"/>
                    <a:pt x="726" y="1150"/>
                    <a:pt x="726" y="1150"/>
                  </a:cubicBezTo>
                  <a:cubicBezTo>
                    <a:pt x="722" y="1153"/>
                    <a:pt x="722" y="1153"/>
                    <a:pt x="722" y="1153"/>
                  </a:cubicBezTo>
                  <a:cubicBezTo>
                    <a:pt x="721" y="1150"/>
                    <a:pt x="721" y="1150"/>
                    <a:pt x="721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2" y="1154"/>
                    <a:pt x="722" y="1154"/>
                    <a:pt x="722" y="1154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27" y="1150"/>
                    <a:pt x="727" y="1150"/>
                    <a:pt x="727" y="1150"/>
                  </a:cubicBezTo>
                  <a:moveTo>
                    <a:pt x="904" y="997"/>
                  </a:moveTo>
                  <a:cubicBezTo>
                    <a:pt x="736" y="1141"/>
                    <a:pt x="736" y="1141"/>
                    <a:pt x="736" y="1141"/>
                  </a:cubicBezTo>
                  <a:cubicBezTo>
                    <a:pt x="726" y="1150"/>
                    <a:pt x="726" y="1150"/>
                    <a:pt x="726" y="1150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37" y="1142"/>
                    <a:pt x="737" y="1142"/>
                    <a:pt x="737" y="1142"/>
                  </a:cubicBezTo>
                  <a:cubicBezTo>
                    <a:pt x="904" y="998"/>
                    <a:pt x="904" y="998"/>
                    <a:pt x="904" y="998"/>
                  </a:cubicBezTo>
                  <a:cubicBezTo>
                    <a:pt x="904" y="997"/>
                    <a:pt x="904" y="997"/>
                    <a:pt x="904" y="997"/>
                  </a:cubicBezTo>
                  <a:moveTo>
                    <a:pt x="253" y="950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4" y="954"/>
                    <a:pt x="254" y="954"/>
                    <a:pt x="254" y="954"/>
                  </a:cubicBezTo>
                  <a:cubicBezTo>
                    <a:pt x="253" y="954"/>
                    <a:pt x="253" y="954"/>
                    <a:pt x="253" y="954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3" y="953"/>
                    <a:pt x="253" y="953"/>
                    <a:pt x="253" y="953"/>
                  </a:cubicBezTo>
                  <a:cubicBezTo>
                    <a:pt x="253" y="950"/>
                    <a:pt x="253" y="950"/>
                    <a:pt x="253" y="950"/>
                  </a:cubicBezTo>
                  <a:moveTo>
                    <a:pt x="254" y="941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4" y="949"/>
                    <a:pt x="254" y="949"/>
                    <a:pt x="254" y="949"/>
                  </a:cubicBezTo>
                  <a:cubicBezTo>
                    <a:pt x="255" y="942"/>
                    <a:pt x="255" y="942"/>
                    <a:pt x="255" y="942"/>
                  </a:cubicBezTo>
                  <a:cubicBezTo>
                    <a:pt x="254" y="941"/>
                    <a:pt x="254" y="941"/>
                    <a:pt x="254" y="941"/>
                  </a:cubicBezTo>
                  <a:moveTo>
                    <a:pt x="591" y="925"/>
                  </a:moveTo>
                  <a:cubicBezTo>
                    <a:pt x="591" y="926"/>
                    <a:pt x="591" y="926"/>
                    <a:pt x="591" y="926"/>
                  </a:cubicBezTo>
                  <a:cubicBezTo>
                    <a:pt x="597" y="937"/>
                    <a:pt x="597" y="937"/>
                    <a:pt x="597" y="937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598" y="937"/>
                    <a:pt x="598" y="937"/>
                    <a:pt x="598" y="937"/>
                  </a:cubicBezTo>
                  <a:cubicBezTo>
                    <a:pt x="591" y="925"/>
                    <a:pt x="591" y="925"/>
                    <a:pt x="591" y="925"/>
                  </a:cubicBezTo>
                  <a:moveTo>
                    <a:pt x="574" y="918"/>
                  </a:moveTo>
                  <a:cubicBezTo>
                    <a:pt x="574" y="918"/>
                    <a:pt x="574" y="918"/>
                    <a:pt x="574" y="918"/>
                  </a:cubicBezTo>
                  <a:cubicBezTo>
                    <a:pt x="273" y="952"/>
                    <a:pt x="273" y="952"/>
                    <a:pt x="273" y="952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72" y="952"/>
                    <a:pt x="272" y="952"/>
                    <a:pt x="272" y="952"/>
                  </a:cubicBezTo>
                  <a:cubicBezTo>
                    <a:pt x="574" y="919"/>
                    <a:pt x="574" y="919"/>
                    <a:pt x="574" y="919"/>
                  </a:cubicBezTo>
                  <a:cubicBezTo>
                    <a:pt x="575" y="919"/>
                    <a:pt x="575" y="919"/>
                    <a:pt x="575" y="919"/>
                  </a:cubicBezTo>
                  <a:cubicBezTo>
                    <a:pt x="574" y="918"/>
                    <a:pt x="574" y="918"/>
                    <a:pt x="574" y="918"/>
                  </a:cubicBezTo>
                  <a:moveTo>
                    <a:pt x="586" y="917"/>
                  </a:moveTo>
                  <a:cubicBezTo>
                    <a:pt x="575" y="918"/>
                    <a:pt x="575" y="918"/>
                    <a:pt x="575" y="918"/>
                  </a:cubicBezTo>
                  <a:cubicBezTo>
                    <a:pt x="576" y="919"/>
                    <a:pt x="576" y="919"/>
                    <a:pt x="576" y="919"/>
                  </a:cubicBezTo>
                  <a:cubicBezTo>
                    <a:pt x="586" y="918"/>
                    <a:pt x="586" y="918"/>
                    <a:pt x="586" y="918"/>
                  </a:cubicBezTo>
                  <a:cubicBezTo>
                    <a:pt x="590" y="925"/>
                    <a:pt x="590" y="925"/>
                    <a:pt x="590" y="925"/>
                  </a:cubicBezTo>
                  <a:cubicBezTo>
                    <a:pt x="591" y="925"/>
                    <a:pt x="591" y="925"/>
                    <a:pt x="591" y="925"/>
                  </a:cubicBezTo>
                  <a:cubicBezTo>
                    <a:pt x="586" y="917"/>
                    <a:pt x="586" y="917"/>
                    <a:pt x="586" y="917"/>
                  </a:cubicBezTo>
                  <a:moveTo>
                    <a:pt x="11" y="753"/>
                  </a:moveTo>
                  <a:cubicBezTo>
                    <a:pt x="0" y="756"/>
                    <a:pt x="0" y="756"/>
                    <a:pt x="0" y="756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11" y="754"/>
                    <a:pt x="11" y="754"/>
                    <a:pt x="11" y="754"/>
                  </a:cubicBezTo>
                  <a:cubicBezTo>
                    <a:pt x="11" y="753"/>
                    <a:pt x="11" y="753"/>
                    <a:pt x="11" y="753"/>
                  </a:cubicBezTo>
                  <a:moveTo>
                    <a:pt x="124" y="723"/>
                  </a:moveTo>
                  <a:cubicBezTo>
                    <a:pt x="26" y="749"/>
                    <a:pt x="26" y="749"/>
                    <a:pt x="26" y="749"/>
                  </a:cubicBezTo>
                  <a:cubicBezTo>
                    <a:pt x="12" y="753"/>
                    <a:pt x="12" y="753"/>
                    <a:pt x="12" y="753"/>
                  </a:cubicBezTo>
                  <a:cubicBezTo>
                    <a:pt x="12" y="754"/>
                    <a:pt x="12" y="754"/>
                    <a:pt x="12" y="754"/>
                  </a:cubicBezTo>
                  <a:cubicBezTo>
                    <a:pt x="26" y="750"/>
                    <a:pt x="26" y="750"/>
                    <a:pt x="26" y="750"/>
                  </a:cubicBezTo>
                  <a:cubicBezTo>
                    <a:pt x="124" y="723"/>
                    <a:pt x="124" y="723"/>
                    <a:pt x="124" y="723"/>
                  </a:cubicBezTo>
                  <a:cubicBezTo>
                    <a:pt x="124" y="723"/>
                    <a:pt x="124" y="723"/>
                    <a:pt x="124" y="723"/>
                  </a:cubicBezTo>
                  <a:moveTo>
                    <a:pt x="290" y="677"/>
                  </a:moveTo>
                  <a:cubicBezTo>
                    <a:pt x="272" y="682"/>
                    <a:pt x="272" y="682"/>
                    <a:pt x="272" y="682"/>
                  </a:cubicBezTo>
                  <a:cubicBezTo>
                    <a:pt x="125" y="722"/>
                    <a:pt x="125" y="722"/>
                    <a:pt x="125" y="722"/>
                  </a:cubicBezTo>
                  <a:cubicBezTo>
                    <a:pt x="125" y="723"/>
                    <a:pt x="125" y="723"/>
                    <a:pt x="125" y="723"/>
                  </a:cubicBezTo>
                  <a:cubicBezTo>
                    <a:pt x="272" y="683"/>
                    <a:pt x="272" y="683"/>
                    <a:pt x="272" y="683"/>
                  </a:cubicBezTo>
                  <a:cubicBezTo>
                    <a:pt x="290" y="678"/>
                    <a:pt x="290" y="678"/>
                    <a:pt x="290" y="678"/>
                  </a:cubicBezTo>
                  <a:cubicBezTo>
                    <a:pt x="288" y="693"/>
                    <a:pt x="288" y="693"/>
                    <a:pt x="288" y="693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54" y="940"/>
                    <a:pt x="254" y="940"/>
                    <a:pt x="254" y="940"/>
                  </a:cubicBezTo>
                  <a:cubicBezTo>
                    <a:pt x="255" y="941"/>
                    <a:pt x="255" y="941"/>
                    <a:pt x="255" y="941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89" y="693"/>
                    <a:pt x="289" y="693"/>
                    <a:pt x="289" y="693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0" y="677"/>
                    <a:pt x="290" y="677"/>
                    <a:pt x="290" y="677"/>
                  </a:cubicBezTo>
                  <a:moveTo>
                    <a:pt x="291" y="677"/>
                  </a:moveTo>
                  <a:cubicBezTo>
                    <a:pt x="290" y="677"/>
                    <a:pt x="290" y="677"/>
                    <a:pt x="290" y="67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77"/>
                    <a:pt x="291" y="677"/>
                    <a:pt x="291" y="677"/>
                  </a:cubicBezTo>
                  <a:moveTo>
                    <a:pt x="127" y="248"/>
                  </a:move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27" y="248"/>
                    <a:pt x="127" y="248"/>
                  </a:cubicBezTo>
                  <a:moveTo>
                    <a:pt x="279" y="223"/>
                  </a:moveTo>
                  <a:cubicBezTo>
                    <a:pt x="277" y="223"/>
                    <a:pt x="273" y="223"/>
                    <a:pt x="268" y="224"/>
                  </a:cubicBezTo>
                  <a:cubicBezTo>
                    <a:pt x="239" y="228"/>
                    <a:pt x="175" y="239"/>
                    <a:pt x="144" y="244"/>
                  </a:cubicBezTo>
                  <a:cubicBezTo>
                    <a:pt x="133" y="246"/>
                    <a:pt x="127" y="247"/>
                    <a:pt x="127" y="247"/>
                  </a:cubicBez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34" y="247"/>
                    <a:pt x="144" y="245"/>
                  </a:cubicBezTo>
                  <a:cubicBezTo>
                    <a:pt x="146" y="245"/>
                    <a:pt x="147" y="244"/>
                    <a:pt x="149" y="244"/>
                  </a:cubicBezTo>
                  <a:cubicBezTo>
                    <a:pt x="181" y="238"/>
                    <a:pt x="241" y="228"/>
                    <a:pt x="268" y="225"/>
                  </a:cubicBezTo>
                  <a:cubicBezTo>
                    <a:pt x="273" y="224"/>
                    <a:pt x="276" y="224"/>
                    <a:pt x="279" y="223"/>
                  </a:cubicBezTo>
                  <a:cubicBezTo>
                    <a:pt x="279" y="223"/>
                    <a:pt x="279" y="223"/>
                    <a:pt x="279" y="223"/>
                  </a:cubicBezTo>
                  <a:moveTo>
                    <a:pt x="286" y="217"/>
                  </a:moveTo>
                  <a:cubicBezTo>
                    <a:pt x="285" y="219"/>
                    <a:pt x="284" y="220"/>
                    <a:pt x="284" y="221"/>
                  </a:cubicBezTo>
                  <a:cubicBezTo>
                    <a:pt x="283" y="222"/>
                    <a:pt x="283" y="222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1" y="223"/>
                  </a:cubicBezTo>
                  <a:cubicBezTo>
                    <a:pt x="281" y="223"/>
                    <a:pt x="280" y="223"/>
                    <a:pt x="280" y="223"/>
                  </a:cubicBezTo>
                  <a:cubicBezTo>
                    <a:pt x="280" y="223"/>
                    <a:pt x="280" y="223"/>
                    <a:pt x="280" y="223"/>
                  </a:cubicBezTo>
                  <a:cubicBezTo>
                    <a:pt x="280" y="223"/>
                    <a:pt x="281" y="223"/>
                    <a:pt x="281" y="223"/>
                  </a:cubicBezTo>
                  <a:cubicBezTo>
                    <a:pt x="281" y="223"/>
                    <a:pt x="281" y="223"/>
                    <a:pt x="281" y="223"/>
                  </a:cubicBezTo>
                  <a:cubicBezTo>
                    <a:pt x="281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4"/>
                    <a:pt x="282" y="224"/>
                    <a:pt x="282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3"/>
                    <a:pt x="283" y="223"/>
                    <a:pt x="283" y="223"/>
                  </a:cubicBezTo>
                  <a:cubicBezTo>
                    <a:pt x="283" y="223"/>
                    <a:pt x="284" y="221"/>
                    <a:pt x="286" y="218"/>
                  </a:cubicBezTo>
                  <a:cubicBezTo>
                    <a:pt x="286" y="217"/>
                    <a:pt x="286" y="217"/>
                    <a:pt x="286" y="217"/>
                  </a:cubicBezTo>
                  <a:moveTo>
                    <a:pt x="578" y="218"/>
                  </a:moveTo>
                  <a:cubicBezTo>
                    <a:pt x="585" y="210"/>
                    <a:pt x="585" y="210"/>
                    <a:pt x="585" y="210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634" y="643"/>
                    <a:pt x="634" y="643"/>
                    <a:pt x="634" y="643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10" y="646"/>
                    <a:pt x="610" y="646"/>
                    <a:pt x="610" y="646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492" y="509"/>
                    <a:pt x="492" y="509"/>
                    <a:pt x="492" y="509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59" y="363"/>
                    <a:pt x="459" y="363"/>
                    <a:pt x="459" y="363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65" y="339"/>
                    <a:pt x="465" y="339"/>
                    <a:pt x="465" y="339"/>
                  </a:cubicBezTo>
                  <a:cubicBezTo>
                    <a:pt x="578" y="218"/>
                    <a:pt x="578" y="218"/>
                    <a:pt x="578" y="218"/>
                  </a:cubicBezTo>
                  <a:moveTo>
                    <a:pt x="585" y="209"/>
                  </a:moveTo>
                  <a:cubicBezTo>
                    <a:pt x="578" y="217"/>
                    <a:pt x="578" y="217"/>
                    <a:pt x="578" y="217"/>
                  </a:cubicBezTo>
                  <a:cubicBezTo>
                    <a:pt x="464" y="338"/>
                    <a:pt x="464" y="338"/>
                    <a:pt x="464" y="33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5" y="348"/>
                    <a:pt x="455" y="348"/>
                    <a:pt x="455" y="348"/>
                  </a:cubicBezTo>
                  <a:cubicBezTo>
                    <a:pt x="455" y="349"/>
                    <a:pt x="455" y="349"/>
                    <a:pt x="455" y="349"/>
                  </a:cubicBezTo>
                  <a:cubicBezTo>
                    <a:pt x="459" y="364"/>
                    <a:pt x="459" y="364"/>
                    <a:pt x="459" y="364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91" y="508"/>
                    <a:pt x="491" y="508"/>
                    <a:pt x="491" y="508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609" y="646"/>
                    <a:pt x="609" y="646"/>
                    <a:pt x="609" y="646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23" y="660"/>
                    <a:pt x="623" y="660"/>
                    <a:pt x="623" y="660"/>
                  </a:cubicBezTo>
                  <a:cubicBezTo>
                    <a:pt x="623" y="661"/>
                    <a:pt x="623" y="661"/>
                    <a:pt x="623" y="661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90" y="568"/>
                    <a:pt x="890" y="568"/>
                    <a:pt x="890" y="568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605" y="910"/>
                    <a:pt x="605" y="910"/>
                    <a:pt x="605" y="910"/>
                  </a:cubicBezTo>
                  <a:cubicBezTo>
                    <a:pt x="593" y="923"/>
                    <a:pt x="593" y="923"/>
                    <a:pt x="593" y="923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608" y="922"/>
                    <a:pt x="608" y="922"/>
                    <a:pt x="608" y="922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1075" y="850"/>
                    <a:pt x="1075" y="850"/>
                    <a:pt x="1075" y="850"/>
                  </a:cubicBezTo>
                  <a:cubicBezTo>
                    <a:pt x="1060" y="863"/>
                    <a:pt x="1060" y="863"/>
                    <a:pt x="1060" y="863"/>
                  </a:cubicBezTo>
                  <a:cubicBezTo>
                    <a:pt x="904" y="997"/>
                    <a:pt x="904" y="997"/>
                    <a:pt x="904" y="997"/>
                  </a:cubicBezTo>
                  <a:cubicBezTo>
                    <a:pt x="905" y="997"/>
                    <a:pt x="905" y="997"/>
                    <a:pt x="905" y="997"/>
                  </a:cubicBezTo>
                  <a:cubicBezTo>
                    <a:pt x="1060" y="864"/>
                    <a:pt x="1060" y="864"/>
                    <a:pt x="1060" y="864"/>
                  </a:cubicBezTo>
                  <a:cubicBezTo>
                    <a:pt x="1077" y="849"/>
                    <a:pt x="1077" y="849"/>
                    <a:pt x="1077" y="849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608" y="921"/>
                    <a:pt x="608" y="921"/>
                    <a:pt x="608" y="921"/>
                  </a:cubicBezTo>
                  <a:cubicBezTo>
                    <a:pt x="594" y="923"/>
                    <a:pt x="594" y="923"/>
                    <a:pt x="594" y="923"/>
                  </a:cubicBezTo>
                  <a:cubicBezTo>
                    <a:pt x="605" y="911"/>
                    <a:pt x="605" y="911"/>
                    <a:pt x="605" y="911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1" y="567"/>
                    <a:pt x="891" y="567"/>
                    <a:pt x="891" y="567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67" y="294"/>
                    <a:pt x="867" y="294"/>
                    <a:pt x="867" y="294"/>
                  </a:cubicBezTo>
                  <a:cubicBezTo>
                    <a:pt x="875" y="282"/>
                    <a:pt x="875" y="282"/>
                    <a:pt x="875" y="282"/>
                  </a:cubicBezTo>
                  <a:cubicBezTo>
                    <a:pt x="867" y="272"/>
                    <a:pt x="867" y="272"/>
                    <a:pt x="867" y="272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74" y="282"/>
                    <a:pt x="874" y="282"/>
                    <a:pt x="874" y="282"/>
                  </a:cubicBezTo>
                  <a:cubicBezTo>
                    <a:pt x="866" y="294"/>
                    <a:pt x="866" y="294"/>
                    <a:pt x="866" y="294"/>
                  </a:cubicBezTo>
                  <a:cubicBezTo>
                    <a:pt x="775" y="431"/>
                    <a:pt x="775" y="431"/>
                    <a:pt x="775" y="431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586" y="210"/>
                    <a:pt x="586" y="210"/>
                    <a:pt x="586" y="210"/>
                  </a:cubicBezTo>
                  <a:cubicBezTo>
                    <a:pt x="585" y="210"/>
                    <a:pt x="585" y="210"/>
                    <a:pt x="585" y="210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moveTo>
                    <a:pt x="752" y="114"/>
                  </a:moveTo>
                  <a:cubicBezTo>
                    <a:pt x="751" y="115"/>
                    <a:pt x="751" y="115"/>
                    <a:pt x="751" y="115"/>
                  </a:cubicBezTo>
                  <a:cubicBezTo>
                    <a:pt x="862" y="266"/>
                    <a:pt x="862" y="266"/>
                    <a:pt x="862" y="266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3" y="266"/>
                    <a:pt x="863" y="266"/>
                    <a:pt x="863" y="266"/>
                  </a:cubicBezTo>
                  <a:cubicBezTo>
                    <a:pt x="752" y="114"/>
                    <a:pt x="752" y="114"/>
                    <a:pt x="752" y="114"/>
                  </a:cubicBezTo>
                  <a:moveTo>
                    <a:pt x="668" y="0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01" y="192"/>
                    <a:pt x="601" y="192"/>
                    <a:pt x="601" y="192"/>
                  </a:cubicBezTo>
                  <a:cubicBezTo>
                    <a:pt x="596" y="206"/>
                    <a:pt x="596" y="206"/>
                    <a:pt x="596" y="206"/>
                  </a:cubicBezTo>
                  <a:cubicBezTo>
                    <a:pt x="581" y="190"/>
                    <a:pt x="581" y="190"/>
                    <a:pt x="581" y="190"/>
                  </a:cubicBezTo>
                  <a:cubicBezTo>
                    <a:pt x="419" y="25"/>
                    <a:pt x="419" y="25"/>
                    <a:pt x="419" y="25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6" y="13"/>
                    <a:pt x="406" y="13"/>
                    <a:pt x="406" y="13"/>
                  </a:cubicBezTo>
                  <a:cubicBezTo>
                    <a:pt x="406" y="13"/>
                    <a:pt x="403" y="17"/>
                    <a:pt x="399" y="24"/>
                  </a:cubicBezTo>
                  <a:cubicBezTo>
                    <a:pt x="389" y="42"/>
                    <a:pt x="366" y="80"/>
                    <a:pt x="344" y="118"/>
                  </a:cubicBezTo>
                  <a:cubicBezTo>
                    <a:pt x="328" y="144"/>
                    <a:pt x="313" y="170"/>
                    <a:pt x="301" y="190"/>
                  </a:cubicBezTo>
                  <a:cubicBezTo>
                    <a:pt x="299" y="195"/>
                    <a:pt x="296" y="199"/>
                    <a:pt x="294" y="203"/>
                  </a:cubicBezTo>
                  <a:cubicBezTo>
                    <a:pt x="291" y="207"/>
                    <a:pt x="289" y="211"/>
                    <a:pt x="287" y="214"/>
                  </a:cubicBezTo>
                  <a:cubicBezTo>
                    <a:pt x="287" y="214"/>
                    <a:pt x="287" y="215"/>
                    <a:pt x="287" y="215"/>
                  </a:cubicBezTo>
                  <a:cubicBezTo>
                    <a:pt x="287" y="216"/>
                    <a:pt x="286" y="216"/>
                    <a:pt x="286" y="216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86" y="217"/>
                    <a:pt x="286" y="217"/>
                    <a:pt x="286" y="217"/>
                  </a:cubicBezTo>
                  <a:cubicBezTo>
                    <a:pt x="286" y="217"/>
                    <a:pt x="287" y="217"/>
                    <a:pt x="287" y="216"/>
                  </a:cubicBezTo>
                  <a:cubicBezTo>
                    <a:pt x="287" y="216"/>
                    <a:pt x="287" y="216"/>
                    <a:pt x="287" y="216"/>
                  </a:cubicBezTo>
                  <a:cubicBezTo>
                    <a:pt x="287" y="215"/>
                    <a:pt x="288" y="214"/>
                    <a:pt x="288" y="214"/>
                  </a:cubicBezTo>
                  <a:cubicBezTo>
                    <a:pt x="290" y="211"/>
                    <a:pt x="292" y="207"/>
                    <a:pt x="294" y="203"/>
                  </a:cubicBezTo>
                  <a:cubicBezTo>
                    <a:pt x="309" y="179"/>
                    <a:pt x="334" y="136"/>
                    <a:pt x="356" y="98"/>
                  </a:cubicBezTo>
                  <a:cubicBezTo>
                    <a:pt x="370" y="75"/>
                    <a:pt x="382" y="54"/>
                    <a:pt x="391" y="38"/>
                  </a:cubicBezTo>
                  <a:cubicBezTo>
                    <a:pt x="395" y="33"/>
                    <a:pt x="397" y="28"/>
                    <a:pt x="400" y="24"/>
                  </a:cubicBezTo>
                  <a:cubicBezTo>
                    <a:pt x="401" y="22"/>
                    <a:pt x="401" y="21"/>
                    <a:pt x="402" y="20"/>
                  </a:cubicBezTo>
                  <a:cubicBezTo>
                    <a:pt x="404" y="16"/>
                    <a:pt x="406" y="14"/>
                    <a:pt x="406" y="13"/>
                  </a:cubicBezTo>
                  <a:cubicBezTo>
                    <a:pt x="418" y="26"/>
                    <a:pt x="418" y="26"/>
                    <a:pt x="418" y="26"/>
                  </a:cubicBezTo>
                  <a:cubicBezTo>
                    <a:pt x="580" y="190"/>
                    <a:pt x="580" y="190"/>
                    <a:pt x="580" y="190"/>
                  </a:cubicBezTo>
                  <a:cubicBezTo>
                    <a:pt x="597" y="207"/>
                    <a:pt x="597" y="207"/>
                    <a:pt x="597" y="207"/>
                  </a:cubicBezTo>
                  <a:cubicBezTo>
                    <a:pt x="602" y="193"/>
                    <a:pt x="602" y="193"/>
                    <a:pt x="602" y="193"/>
                  </a:cubicBezTo>
                  <a:cubicBezTo>
                    <a:pt x="662" y="19"/>
                    <a:pt x="662" y="19"/>
                    <a:pt x="662" y="19"/>
                  </a:cubicBezTo>
                  <a:cubicBezTo>
                    <a:pt x="668" y="1"/>
                    <a:pt x="668" y="1"/>
                    <a:pt x="668" y="1"/>
                  </a:cubicBezTo>
                  <a:cubicBezTo>
                    <a:pt x="679" y="16"/>
                    <a:pt x="679" y="16"/>
                    <a:pt x="679" y="16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680" y="16"/>
                    <a:pt x="680" y="16"/>
                    <a:pt x="680" y="16"/>
                  </a:cubicBezTo>
                  <a:cubicBezTo>
                    <a:pt x="668" y="0"/>
                    <a:pt x="668" y="0"/>
                    <a:pt x="66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59"/>
            <p:cNvSpPr>
              <a:spLocks noEditPoints="1"/>
            </p:cNvSpPr>
            <p:nvPr userDrawn="1"/>
          </p:nvSpPr>
          <p:spPr bwMode="auto">
            <a:xfrm>
              <a:off x="9037638" y="454025"/>
              <a:ext cx="1562100" cy="2092325"/>
            </a:xfrm>
            <a:custGeom>
              <a:avLst/>
              <a:gdLst>
                <a:gd name="T0" fmla="*/ 2 w 984"/>
                <a:gd name="T1" fmla="*/ 1318 h 1318"/>
                <a:gd name="T2" fmla="*/ 2 w 984"/>
                <a:gd name="T3" fmla="*/ 1318 h 1318"/>
                <a:gd name="T4" fmla="*/ 461 w 984"/>
                <a:gd name="T5" fmla="*/ 989 h 1318"/>
                <a:gd name="T6" fmla="*/ 453 w 984"/>
                <a:gd name="T7" fmla="*/ 1015 h 1318"/>
                <a:gd name="T8" fmla="*/ 429 w 984"/>
                <a:gd name="T9" fmla="*/ 1041 h 1318"/>
                <a:gd name="T10" fmla="*/ 23 w 984"/>
                <a:gd name="T11" fmla="*/ 1303 h 1318"/>
                <a:gd name="T12" fmla="*/ 0 w 984"/>
                <a:gd name="T13" fmla="*/ 1316 h 1318"/>
                <a:gd name="T14" fmla="*/ 2 w 984"/>
                <a:gd name="T15" fmla="*/ 1318 h 1318"/>
                <a:gd name="T16" fmla="*/ 2 w 984"/>
                <a:gd name="T17" fmla="*/ 1318 h 1318"/>
                <a:gd name="T18" fmla="*/ 21 w 984"/>
                <a:gd name="T19" fmla="*/ 1305 h 1318"/>
                <a:gd name="T20" fmla="*/ 40 w 984"/>
                <a:gd name="T21" fmla="*/ 1293 h 1318"/>
                <a:gd name="T22" fmla="*/ 452 w 984"/>
                <a:gd name="T23" fmla="*/ 1028 h 1318"/>
                <a:gd name="T24" fmla="*/ 455 w 984"/>
                <a:gd name="T25" fmla="*/ 1013 h 1318"/>
                <a:gd name="T26" fmla="*/ 532 w 984"/>
                <a:gd name="T27" fmla="*/ 731 h 1318"/>
                <a:gd name="T28" fmla="*/ 971 w 984"/>
                <a:gd name="T29" fmla="*/ 0 h 1318"/>
                <a:gd name="T30" fmla="*/ 969 w 984"/>
                <a:gd name="T31" fmla="*/ 2 h 1318"/>
                <a:gd name="T32" fmla="*/ 957 w 984"/>
                <a:gd name="T33" fmla="*/ 17 h 1318"/>
                <a:gd name="T34" fmla="*/ 628 w 984"/>
                <a:gd name="T35" fmla="*/ 429 h 1318"/>
                <a:gd name="T36" fmla="*/ 619 w 984"/>
                <a:gd name="T37" fmla="*/ 440 h 1318"/>
                <a:gd name="T38" fmla="*/ 604 w 984"/>
                <a:gd name="T39" fmla="*/ 463 h 1318"/>
                <a:gd name="T40" fmla="*/ 598 w 984"/>
                <a:gd name="T41" fmla="*/ 485 h 1318"/>
                <a:gd name="T42" fmla="*/ 531 w 984"/>
                <a:gd name="T43" fmla="*/ 728 h 1318"/>
                <a:gd name="T44" fmla="*/ 598 w 984"/>
                <a:gd name="T45" fmla="*/ 487 h 1318"/>
                <a:gd name="T46" fmla="*/ 598 w 984"/>
                <a:gd name="T47" fmla="*/ 485 h 1318"/>
                <a:gd name="T48" fmla="*/ 604 w 984"/>
                <a:gd name="T49" fmla="*/ 463 h 1318"/>
                <a:gd name="T50" fmla="*/ 619 w 984"/>
                <a:gd name="T51" fmla="*/ 442 h 1318"/>
                <a:gd name="T52" fmla="*/ 628 w 984"/>
                <a:gd name="T53" fmla="*/ 429 h 1318"/>
                <a:gd name="T54" fmla="*/ 959 w 984"/>
                <a:gd name="T55" fmla="*/ 17 h 1318"/>
                <a:gd name="T56" fmla="*/ 971 w 984"/>
                <a:gd name="T57" fmla="*/ 4 h 1318"/>
                <a:gd name="T58" fmla="*/ 971 w 984"/>
                <a:gd name="T59" fmla="*/ 8 h 1318"/>
                <a:gd name="T60" fmla="*/ 982 w 984"/>
                <a:gd name="T61" fmla="*/ 356 h 1318"/>
                <a:gd name="T62" fmla="*/ 952 w 984"/>
                <a:gd name="T63" fmla="*/ 397 h 1318"/>
                <a:gd name="T64" fmla="*/ 617 w 984"/>
                <a:gd name="T65" fmla="*/ 470 h 1318"/>
                <a:gd name="T66" fmla="*/ 617 w 984"/>
                <a:gd name="T67" fmla="*/ 472 h 1318"/>
                <a:gd name="T68" fmla="*/ 645 w 984"/>
                <a:gd name="T69" fmla="*/ 465 h 1318"/>
                <a:gd name="T70" fmla="*/ 984 w 984"/>
                <a:gd name="T71" fmla="*/ 391 h 1318"/>
                <a:gd name="T72" fmla="*/ 984 w 984"/>
                <a:gd name="T73" fmla="*/ 389 h 1318"/>
                <a:gd name="T74" fmla="*/ 972 w 984"/>
                <a:gd name="T75" fmla="*/ 36 h 1318"/>
                <a:gd name="T76" fmla="*/ 971 w 984"/>
                <a:gd name="T77" fmla="*/ 4 h 1318"/>
                <a:gd name="T78" fmla="*/ 971 w 984"/>
                <a:gd name="T79" fmla="*/ 2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4" h="1318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close/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close/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60"/>
            <p:cNvSpPr>
              <a:spLocks noEditPoints="1"/>
            </p:cNvSpPr>
            <p:nvPr userDrawn="1"/>
          </p:nvSpPr>
          <p:spPr bwMode="auto">
            <a:xfrm>
              <a:off x="9037638" y="454025"/>
              <a:ext cx="1562100" cy="2092325"/>
            </a:xfrm>
            <a:custGeom>
              <a:avLst/>
              <a:gdLst>
                <a:gd name="T0" fmla="*/ 2 w 984"/>
                <a:gd name="T1" fmla="*/ 1318 h 1318"/>
                <a:gd name="T2" fmla="*/ 2 w 984"/>
                <a:gd name="T3" fmla="*/ 1318 h 1318"/>
                <a:gd name="T4" fmla="*/ 461 w 984"/>
                <a:gd name="T5" fmla="*/ 989 h 1318"/>
                <a:gd name="T6" fmla="*/ 453 w 984"/>
                <a:gd name="T7" fmla="*/ 1015 h 1318"/>
                <a:gd name="T8" fmla="*/ 429 w 984"/>
                <a:gd name="T9" fmla="*/ 1041 h 1318"/>
                <a:gd name="T10" fmla="*/ 23 w 984"/>
                <a:gd name="T11" fmla="*/ 1303 h 1318"/>
                <a:gd name="T12" fmla="*/ 0 w 984"/>
                <a:gd name="T13" fmla="*/ 1316 h 1318"/>
                <a:gd name="T14" fmla="*/ 2 w 984"/>
                <a:gd name="T15" fmla="*/ 1318 h 1318"/>
                <a:gd name="T16" fmla="*/ 2 w 984"/>
                <a:gd name="T17" fmla="*/ 1318 h 1318"/>
                <a:gd name="T18" fmla="*/ 21 w 984"/>
                <a:gd name="T19" fmla="*/ 1305 h 1318"/>
                <a:gd name="T20" fmla="*/ 40 w 984"/>
                <a:gd name="T21" fmla="*/ 1293 h 1318"/>
                <a:gd name="T22" fmla="*/ 452 w 984"/>
                <a:gd name="T23" fmla="*/ 1028 h 1318"/>
                <a:gd name="T24" fmla="*/ 455 w 984"/>
                <a:gd name="T25" fmla="*/ 1013 h 1318"/>
                <a:gd name="T26" fmla="*/ 532 w 984"/>
                <a:gd name="T27" fmla="*/ 731 h 1318"/>
                <a:gd name="T28" fmla="*/ 971 w 984"/>
                <a:gd name="T29" fmla="*/ 0 h 1318"/>
                <a:gd name="T30" fmla="*/ 969 w 984"/>
                <a:gd name="T31" fmla="*/ 2 h 1318"/>
                <a:gd name="T32" fmla="*/ 957 w 984"/>
                <a:gd name="T33" fmla="*/ 17 h 1318"/>
                <a:gd name="T34" fmla="*/ 628 w 984"/>
                <a:gd name="T35" fmla="*/ 429 h 1318"/>
                <a:gd name="T36" fmla="*/ 619 w 984"/>
                <a:gd name="T37" fmla="*/ 440 h 1318"/>
                <a:gd name="T38" fmla="*/ 604 w 984"/>
                <a:gd name="T39" fmla="*/ 463 h 1318"/>
                <a:gd name="T40" fmla="*/ 598 w 984"/>
                <a:gd name="T41" fmla="*/ 485 h 1318"/>
                <a:gd name="T42" fmla="*/ 531 w 984"/>
                <a:gd name="T43" fmla="*/ 728 h 1318"/>
                <a:gd name="T44" fmla="*/ 598 w 984"/>
                <a:gd name="T45" fmla="*/ 487 h 1318"/>
                <a:gd name="T46" fmla="*/ 598 w 984"/>
                <a:gd name="T47" fmla="*/ 485 h 1318"/>
                <a:gd name="T48" fmla="*/ 604 w 984"/>
                <a:gd name="T49" fmla="*/ 463 h 1318"/>
                <a:gd name="T50" fmla="*/ 619 w 984"/>
                <a:gd name="T51" fmla="*/ 442 h 1318"/>
                <a:gd name="T52" fmla="*/ 628 w 984"/>
                <a:gd name="T53" fmla="*/ 429 h 1318"/>
                <a:gd name="T54" fmla="*/ 959 w 984"/>
                <a:gd name="T55" fmla="*/ 17 h 1318"/>
                <a:gd name="T56" fmla="*/ 971 w 984"/>
                <a:gd name="T57" fmla="*/ 4 h 1318"/>
                <a:gd name="T58" fmla="*/ 971 w 984"/>
                <a:gd name="T59" fmla="*/ 8 h 1318"/>
                <a:gd name="T60" fmla="*/ 982 w 984"/>
                <a:gd name="T61" fmla="*/ 356 h 1318"/>
                <a:gd name="T62" fmla="*/ 952 w 984"/>
                <a:gd name="T63" fmla="*/ 397 h 1318"/>
                <a:gd name="T64" fmla="*/ 617 w 984"/>
                <a:gd name="T65" fmla="*/ 470 h 1318"/>
                <a:gd name="T66" fmla="*/ 617 w 984"/>
                <a:gd name="T67" fmla="*/ 472 h 1318"/>
                <a:gd name="T68" fmla="*/ 645 w 984"/>
                <a:gd name="T69" fmla="*/ 465 h 1318"/>
                <a:gd name="T70" fmla="*/ 984 w 984"/>
                <a:gd name="T71" fmla="*/ 391 h 1318"/>
                <a:gd name="T72" fmla="*/ 984 w 984"/>
                <a:gd name="T73" fmla="*/ 389 h 1318"/>
                <a:gd name="T74" fmla="*/ 972 w 984"/>
                <a:gd name="T75" fmla="*/ 36 h 1318"/>
                <a:gd name="T76" fmla="*/ 971 w 984"/>
                <a:gd name="T77" fmla="*/ 4 h 1318"/>
                <a:gd name="T78" fmla="*/ 971 w 984"/>
                <a:gd name="T79" fmla="*/ 2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4" h="1318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61"/>
            <p:cNvSpPr>
              <a:spLocks noEditPoints="1"/>
            </p:cNvSpPr>
            <p:nvPr userDrawn="1"/>
          </p:nvSpPr>
          <p:spPr bwMode="auto">
            <a:xfrm>
              <a:off x="9444038" y="881063"/>
              <a:ext cx="2454275" cy="3463925"/>
            </a:xfrm>
            <a:custGeom>
              <a:avLst/>
              <a:gdLst>
                <a:gd name="T0" fmla="*/ 1023 w 1546"/>
                <a:gd name="T1" fmla="*/ 2182 h 2182"/>
                <a:gd name="T2" fmla="*/ 261 w 1546"/>
                <a:gd name="T3" fmla="*/ 2086 h 2182"/>
                <a:gd name="T4" fmla="*/ 282 w 1546"/>
                <a:gd name="T5" fmla="*/ 2105 h 2182"/>
                <a:gd name="T6" fmla="*/ 1021 w 1546"/>
                <a:gd name="T7" fmla="*/ 2180 h 2182"/>
                <a:gd name="T8" fmla="*/ 282 w 1546"/>
                <a:gd name="T9" fmla="*/ 2103 h 2182"/>
                <a:gd name="T10" fmla="*/ 1271 w 1546"/>
                <a:gd name="T11" fmla="*/ 1849 h 2182"/>
                <a:gd name="T12" fmla="*/ 1023 w 1546"/>
                <a:gd name="T13" fmla="*/ 2180 h 2182"/>
                <a:gd name="T14" fmla="*/ 1273 w 1546"/>
                <a:gd name="T15" fmla="*/ 1849 h 2182"/>
                <a:gd name="T16" fmla="*/ 1521 w 1546"/>
                <a:gd name="T17" fmla="*/ 1520 h 2182"/>
                <a:gd name="T18" fmla="*/ 1521 w 1546"/>
                <a:gd name="T19" fmla="*/ 1520 h 2182"/>
                <a:gd name="T20" fmla="*/ 1540 w 1546"/>
                <a:gd name="T21" fmla="*/ 1498 h 2182"/>
                <a:gd name="T22" fmla="*/ 1535 w 1546"/>
                <a:gd name="T23" fmla="*/ 1503 h 2182"/>
                <a:gd name="T24" fmla="*/ 1544 w 1546"/>
                <a:gd name="T25" fmla="*/ 1490 h 2182"/>
                <a:gd name="T26" fmla="*/ 1531 w 1546"/>
                <a:gd name="T27" fmla="*/ 1490 h 2182"/>
                <a:gd name="T28" fmla="*/ 700 w 1546"/>
                <a:gd name="T29" fmla="*/ 1492 h 2182"/>
                <a:gd name="T30" fmla="*/ 1503 w 1546"/>
                <a:gd name="T31" fmla="*/ 1490 h 2182"/>
                <a:gd name="T32" fmla="*/ 1542 w 1546"/>
                <a:gd name="T33" fmla="*/ 1490 h 2182"/>
                <a:gd name="T34" fmla="*/ 1540 w 1546"/>
                <a:gd name="T35" fmla="*/ 1496 h 2182"/>
                <a:gd name="T36" fmla="*/ 658 w 1546"/>
                <a:gd name="T37" fmla="*/ 1118 h 2182"/>
                <a:gd name="T38" fmla="*/ 658 w 1546"/>
                <a:gd name="T39" fmla="*/ 1122 h 2182"/>
                <a:gd name="T40" fmla="*/ 673 w 1546"/>
                <a:gd name="T41" fmla="*/ 1494 h 2182"/>
                <a:gd name="T42" fmla="*/ 675 w 1546"/>
                <a:gd name="T43" fmla="*/ 1492 h 2182"/>
                <a:gd name="T44" fmla="*/ 658 w 1546"/>
                <a:gd name="T45" fmla="*/ 1122 h 2182"/>
                <a:gd name="T46" fmla="*/ 1093 w 1546"/>
                <a:gd name="T47" fmla="*/ 282 h 2182"/>
                <a:gd name="T48" fmla="*/ 1076 w 1546"/>
                <a:gd name="T49" fmla="*/ 316 h 2182"/>
                <a:gd name="T50" fmla="*/ 1076 w 1546"/>
                <a:gd name="T51" fmla="*/ 316 h 2182"/>
                <a:gd name="T52" fmla="*/ 1095 w 1546"/>
                <a:gd name="T53" fmla="*/ 284 h 2182"/>
                <a:gd name="T54" fmla="*/ 662 w 1546"/>
                <a:gd name="T55" fmla="*/ 1109 h 2182"/>
                <a:gd name="T56" fmla="*/ 2 w 1546"/>
                <a:gd name="T57" fmla="*/ 0 h 2182"/>
                <a:gd name="T58" fmla="*/ 9 w 1546"/>
                <a:gd name="T59" fmla="*/ 15 h 2182"/>
                <a:gd name="T60" fmla="*/ 275 w 1546"/>
                <a:gd name="T61" fmla="*/ 461 h 2182"/>
                <a:gd name="T62" fmla="*/ 410 w 1546"/>
                <a:gd name="T63" fmla="*/ 688 h 2182"/>
                <a:gd name="T64" fmla="*/ 656 w 1546"/>
                <a:gd name="T65" fmla="*/ 1099 h 2182"/>
                <a:gd name="T66" fmla="*/ 654 w 1546"/>
                <a:gd name="T67" fmla="*/ 1113 h 2182"/>
                <a:gd name="T68" fmla="*/ 203 w 1546"/>
                <a:gd name="T69" fmla="*/ 1227 h 2182"/>
                <a:gd name="T70" fmla="*/ 169 w 1546"/>
                <a:gd name="T71" fmla="*/ 1237 h 2182"/>
                <a:gd name="T72" fmla="*/ 173 w 1546"/>
                <a:gd name="T73" fmla="*/ 1274 h 2182"/>
                <a:gd name="T74" fmla="*/ 259 w 1546"/>
                <a:gd name="T75" fmla="*/ 2078 h 2182"/>
                <a:gd name="T76" fmla="*/ 261 w 1546"/>
                <a:gd name="T77" fmla="*/ 2080 h 2182"/>
                <a:gd name="T78" fmla="*/ 175 w 1546"/>
                <a:gd name="T79" fmla="*/ 1274 h 2182"/>
                <a:gd name="T80" fmla="*/ 171 w 1546"/>
                <a:gd name="T81" fmla="*/ 1237 h 2182"/>
                <a:gd name="T82" fmla="*/ 653 w 1546"/>
                <a:gd name="T83" fmla="*/ 1114 h 2182"/>
                <a:gd name="T84" fmla="*/ 656 w 1546"/>
                <a:gd name="T85" fmla="*/ 1116 h 2182"/>
                <a:gd name="T86" fmla="*/ 658 w 1546"/>
                <a:gd name="T87" fmla="*/ 1113 h 2182"/>
                <a:gd name="T88" fmla="*/ 662 w 1546"/>
                <a:gd name="T89" fmla="*/ 1107 h 2182"/>
                <a:gd name="T90" fmla="*/ 863 w 1546"/>
                <a:gd name="T91" fmla="*/ 722 h 2182"/>
                <a:gd name="T92" fmla="*/ 656 w 1546"/>
                <a:gd name="T93" fmla="*/ 1098 h 2182"/>
                <a:gd name="T94" fmla="*/ 412 w 1546"/>
                <a:gd name="T95" fmla="*/ 688 h 2182"/>
                <a:gd name="T96" fmla="*/ 275 w 1546"/>
                <a:gd name="T97" fmla="*/ 459 h 2182"/>
                <a:gd name="T98" fmla="*/ 11 w 1546"/>
                <a:gd name="T99" fmla="*/ 1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2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close/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close/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close/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close/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62"/>
            <p:cNvSpPr>
              <a:spLocks noEditPoints="1"/>
            </p:cNvSpPr>
            <p:nvPr userDrawn="1"/>
          </p:nvSpPr>
          <p:spPr bwMode="auto">
            <a:xfrm>
              <a:off x="9444038" y="881063"/>
              <a:ext cx="2454275" cy="3463925"/>
            </a:xfrm>
            <a:custGeom>
              <a:avLst/>
              <a:gdLst>
                <a:gd name="T0" fmla="*/ 1023 w 1546"/>
                <a:gd name="T1" fmla="*/ 2182 h 2182"/>
                <a:gd name="T2" fmla="*/ 261 w 1546"/>
                <a:gd name="T3" fmla="*/ 2086 h 2182"/>
                <a:gd name="T4" fmla="*/ 282 w 1546"/>
                <a:gd name="T5" fmla="*/ 2105 h 2182"/>
                <a:gd name="T6" fmla="*/ 1021 w 1546"/>
                <a:gd name="T7" fmla="*/ 2180 h 2182"/>
                <a:gd name="T8" fmla="*/ 282 w 1546"/>
                <a:gd name="T9" fmla="*/ 2103 h 2182"/>
                <a:gd name="T10" fmla="*/ 1271 w 1546"/>
                <a:gd name="T11" fmla="*/ 1849 h 2182"/>
                <a:gd name="T12" fmla="*/ 1023 w 1546"/>
                <a:gd name="T13" fmla="*/ 2180 h 2182"/>
                <a:gd name="T14" fmla="*/ 1273 w 1546"/>
                <a:gd name="T15" fmla="*/ 1849 h 2182"/>
                <a:gd name="T16" fmla="*/ 1521 w 1546"/>
                <a:gd name="T17" fmla="*/ 1520 h 2182"/>
                <a:gd name="T18" fmla="*/ 1521 w 1546"/>
                <a:gd name="T19" fmla="*/ 1520 h 2182"/>
                <a:gd name="T20" fmla="*/ 1540 w 1546"/>
                <a:gd name="T21" fmla="*/ 1498 h 2182"/>
                <a:gd name="T22" fmla="*/ 1535 w 1546"/>
                <a:gd name="T23" fmla="*/ 1503 h 2182"/>
                <a:gd name="T24" fmla="*/ 1544 w 1546"/>
                <a:gd name="T25" fmla="*/ 1490 h 2182"/>
                <a:gd name="T26" fmla="*/ 1531 w 1546"/>
                <a:gd name="T27" fmla="*/ 1490 h 2182"/>
                <a:gd name="T28" fmla="*/ 700 w 1546"/>
                <a:gd name="T29" fmla="*/ 1492 h 2182"/>
                <a:gd name="T30" fmla="*/ 1503 w 1546"/>
                <a:gd name="T31" fmla="*/ 1490 h 2182"/>
                <a:gd name="T32" fmla="*/ 1542 w 1546"/>
                <a:gd name="T33" fmla="*/ 1490 h 2182"/>
                <a:gd name="T34" fmla="*/ 1540 w 1546"/>
                <a:gd name="T35" fmla="*/ 1496 h 2182"/>
                <a:gd name="T36" fmla="*/ 658 w 1546"/>
                <a:gd name="T37" fmla="*/ 1118 h 2182"/>
                <a:gd name="T38" fmla="*/ 658 w 1546"/>
                <a:gd name="T39" fmla="*/ 1122 h 2182"/>
                <a:gd name="T40" fmla="*/ 673 w 1546"/>
                <a:gd name="T41" fmla="*/ 1494 h 2182"/>
                <a:gd name="T42" fmla="*/ 675 w 1546"/>
                <a:gd name="T43" fmla="*/ 1492 h 2182"/>
                <a:gd name="T44" fmla="*/ 658 w 1546"/>
                <a:gd name="T45" fmla="*/ 1122 h 2182"/>
                <a:gd name="T46" fmla="*/ 1093 w 1546"/>
                <a:gd name="T47" fmla="*/ 282 h 2182"/>
                <a:gd name="T48" fmla="*/ 1076 w 1546"/>
                <a:gd name="T49" fmla="*/ 316 h 2182"/>
                <a:gd name="T50" fmla="*/ 1076 w 1546"/>
                <a:gd name="T51" fmla="*/ 316 h 2182"/>
                <a:gd name="T52" fmla="*/ 1095 w 1546"/>
                <a:gd name="T53" fmla="*/ 284 h 2182"/>
                <a:gd name="T54" fmla="*/ 662 w 1546"/>
                <a:gd name="T55" fmla="*/ 1109 h 2182"/>
                <a:gd name="T56" fmla="*/ 2 w 1546"/>
                <a:gd name="T57" fmla="*/ 0 h 2182"/>
                <a:gd name="T58" fmla="*/ 9 w 1546"/>
                <a:gd name="T59" fmla="*/ 15 h 2182"/>
                <a:gd name="T60" fmla="*/ 275 w 1546"/>
                <a:gd name="T61" fmla="*/ 461 h 2182"/>
                <a:gd name="T62" fmla="*/ 410 w 1546"/>
                <a:gd name="T63" fmla="*/ 688 h 2182"/>
                <a:gd name="T64" fmla="*/ 656 w 1546"/>
                <a:gd name="T65" fmla="*/ 1099 h 2182"/>
                <a:gd name="T66" fmla="*/ 654 w 1546"/>
                <a:gd name="T67" fmla="*/ 1113 h 2182"/>
                <a:gd name="T68" fmla="*/ 203 w 1546"/>
                <a:gd name="T69" fmla="*/ 1227 h 2182"/>
                <a:gd name="T70" fmla="*/ 169 w 1546"/>
                <a:gd name="T71" fmla="*/ 1237 h 2182"/>
                <a:gd name="T72" fmla="*/ 173 w 1546"/>
                <a:gd name="T73" fmla="*/ 1274 h 2182"/>
                <a:gd name="T74" fmla="*/ 259 w 1546"/>
                <a:gd name="T75" fmla="*/ 2078 h 2182"/>
                <a:gd name="T76" fmla="*/ 261 w 1546"/>
                <a:gd name="T77" fmla="*/ 2080 h 2182"/>
                <a:gd name="T78" fmla="*/ 175 w 1546"/>
                <a:gd name="T79" fmla="*/ 1274 h 2182"/>
                <a:gd name="T80" fmla="*/ 171 w 1546"/>
                <a:gd name="T81" fmla="*/ 1237 h 2182"/>
                <a:gd name="T82" fmla="*/ 653 w 1546"/>
                <a:gd name="T83" fmla="*/ 1114 h 2182"/>
                <a:gd name="T84" fmla="*/ 656 w 1546"/>
                <a:gd name="T85" fmla="*/ 1116 h 2182"/>
                <a:gd name="T86" fmla="*/ 658 w 1546"/>
                <a:gd name="T87" fmla="*/ 1113 h 2182"/>
                <a:gd name="T88" fmla="*/ 662 w 1546"/>
                <a:gd name="T89" fmla="*/ 1107 h 2182"/>
                <a:gd name="T90" fmla="*/ 863 w 1546"/>
                <a:gd name="T91" fmla="*/ 722 h 2182"/>
                <a:gd name="T92" fmla="*/ 656 w 1546"/>
                <a:gd name="T93" fmla="*/ 1098 h 2182"/>
                <a:gd name="T94" fmla="*/ 412 w 1546"/>
                <a:gd name="T95" fmla="*/ 688 h 2182"/>
                <a:gd name="T96" fmla="*/ 275 w 1546"/>
                <a:gd name="T97" fmla="*/ 459 h 2182"/>
                <a:gd name="T98" fmla="*/ 11 w 1546"/>
                <a:gd name="T99" fmla="*/ 1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2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63"/>
            <p:cNvSpPr>
              <a:spLocks/>
            </p:cNvSpPr>
            <p:nvPr userDrawn="1"/>
          </p:nvSpPr>
          <p:spPr bwMode="auto">
            <a:xfrm>
              <a:off x="8237538" y="1162050"/>
              <a:ext cx="477837" cy="722313"/>
            </a:xfrm>
            <a:custGeom>
              <a:avLst/>
              <a:gdLst>
                <a:gd name="T0" fmla="*/ 301 w 301"/>
                <a:gd name="T1" fmla="*/ 0 h 455"/>
                <a:gd name="T2" fmla="*/ 297 w 301"/>
                <a:gd name="T3" fmla="*/ 4 h 455"/>
                <a:gd name="T4" fmla="*/ 297 w 301"/>
                <a:gd name="T5" fmla="*/ 5 h 455"/>
                <a:gd name="T6" fmla="*/ 293 w 301"/>
                <a:gd name="T7" fmla="*/ 11 h 455"/>
                <a:gd name="T8" fmla="*/ 293 w 301"/>
                <a:gd name="T9" fmla="*/ 11 h 455"/>
                <a:gd name="T10" fmla="*/ 280 w 301"/>
                <a:gd name="T11" fmla="*/ 32 h 455"/>
                <a:gd name="T12" fmla="*/ 134 w 301"/>
                <a:gd name="T13" fmla="*/ 252 h 455"/>
                <a:gd name="T14" fmla="*/ 134 w 301"/>
                <a:gd name="T15" fmla="*/ 252 h 455"/>
                <a:gd name="T16" fmla="*/ 15 w 301"/>
                <a:gd name="T17" fmla="*/ 432 h 455"/>
                <a:gd name="T18" fmla="*/ 0 w 301"/>
                <a:gd name="T19" fmla="*/ 455 h 455"/>
                <a:gd name="T20" fmla="*/ 0 w 301"/>
                <a:gd name="T21" fmla="*/ 455 h 455"/>
                <a:gd name="T22" fmla="*/ 15 w 301"/>
                <a:gd name="T23" fmla="*/ 432 h 455"/>
                <a:gd name="T24" fmla="*/ 134 w 301"/>
                <a:gd name="T25" fmla="*/ 252 h 455"/>
                <a:gd name="T26" fmla="*/ 135 w 301"/>
                <a:gd name="T27" fmla="*/ 252 h 455"/>
                <a:gd name="T28" fmla="*/ 280 w 301"/>
                <a:gd name="T29" fmla="*/ 32 h 455"/>
                <a:gd name="T30" fmla="*/ 293 w 301"/>
                <a:gd name="T31" fmla="*/ 13 h 455"/>
                <a:gd name="T32" fmla="*/ 295 w 301"/>
                <a:gd name="T33" fmla="*/ 11 h 455"/>
                <a:gd name="T34" fmla="*/ 299 w 301"/>
                <a:gd name="T35" fmla="*/ 5 h 455"/>
                <a:gd name="T36" fmla="*/ 299 w 301"/>
                <a:gd name="T37" fmla="*/ 4 h 455"/>
                <a:gd name="T38" fmla="*/ 301 w 301"/>
                <a:gd name="T39" fmla="*/ 0 h 455"/>
                <a:gd name="T40" fmla="*/ 301 w 301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5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64"/>
            <p:cNvSpPr>
              <a:spLocks/>
            </p:cNvSpPr>
            <p:nvPr userDrawn="1"/>
          </p:nvSpPr>
          <p:spPr bwMode="auto">
            <a:xfrm>
              <a:off x="8237538" y="1162050"/>
              <a:ext cx="477837" cy="722313"/>
            </a:xfrm>
            <a:custGeom>
              <a:avLst/>
              <a:gdLst>
                <a:gd name="T0" fmla="*/ 301 w 301"/>
                <a:gd name="T1" fmla="*/ 0 h 455"/>
                <a:gd name="T2" fmla="*/ 297 w 301"/>
                <a:gd name="T3" fmla="*/ 4 h 455"/>
                <a:gd name="T4" fmla="*/ 297 w 301"/>
                <a:gd name="T5" fmla="*/ 5 h 455"/>
                <a:gd name="T6" fmla="*/ 293 w 301"/>
                <a:gd name="T7" fmla="*/ 11 h 455"/>
                <a:gd name="T8" fmla="*/ 293 w 301"/>
                <a:gd name="T9" fmla="*/ 11 h 455"/>
                <a:gd name="T10" fmla="*/ 280 w 301"/>
                <a:gd name="T11" fmla="*/ 32 h 455"/>
                <a:gd name="T12" fmla="*/ 134 w 301"/>
                <a:gd name="T13" fmla="*/ 252 h 455"/>
                <a:gd name="T14" fmla="*/ 134 w 301"/>
                <a:gd name="T15" fmla="*/ 252 h 455"/>
                <a:gd name="T16" fmla="*/ 15 w 301"/>
                <a:gd name="T17" fmla="*/ 432 h 455"/>
                <a:gd name="T18" fmla="*/ 0 w 301"/>
                <a:gd name="T19" fmla="*/ 455 h 455"/>
                <a:gd name="T20" fmla="*/ 0 w 301"/>
                <a:gd name="T21" fmla="*/ 455 h 455"/>
                <a:gd name="T22" fmla="*/ 15 w 301"/>
                <a:gd name="T23" fmla="*/ 432 h 455"/>
                <a:gd name="T24" fmla="*/ 134 w 301"/>
                <a:gd name="T25" fmla="*/ 252 h 455"/>
                <a:gd name="T26" fmla="*/ 135 w 301"/>
                <a:gd name="T27" fmla="*/ 252 h 455"/>
                <a:gd name="T28" fmla="*/ 280 w 301"/>
                <a:gd name="T29" fmla="*/ 32 h 455"/>
                <a:gd name="T30" fmla="*/ 293 w 301"/>
                <a:gd name="T31" fmla="*/ 13 h 455"/>
                <a:gd name="T32" fmla="*/ 295 w 301"/>
                <a:gd name="T33" fmla="*/ 11 h 455"/>
                <a:gd name="T34" fmla="*/ 299 w 301"/>
                <a:gd name="T35" fmla="*/ 5 h 455"/>
                <a:gd name="T36" fmla="*/ 299 w 301"/>
                <a:gd name="T37" fmla="*/ 4 h 455"/>
                <a:gd name="T38" fmla="*/ 301 w 301"/>
                <a:gd name="T39" fmla="*/ 0 h 455"/>
                <a:gd name="T40" fmla="*/ 301 w 301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5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65"/>
            <p:cNvSpPr>
              <a:spLocks noEditPoints="1"/>
            </p:cNvSpPr>
            <p:nvPr userDrawn="1"/>
          </p:nvSpPr>
          <p:spPr bwMode="auto">
            <a:xfrm>
              <a:off x="10477500" y="1785938"/>
              <a:ext cx="1106487" cy="2535238"/>
            </a:xfrm>
            <a:custGeom>
              <a:avLst/>
              <a:gdLst>
                <a:gd name="T0" fmla="*/ 176 w 697"/>
                <a:gd name="T1" fmla="*/ 1227 h 1597"/>
                <a:gd name="T2" fmla="*/ 175 w 697"/>
                <a:gd name="T3" fmla="*/ 1227 h 1597"/>
                <a:gd name="T4" fmla="*/ 355 w 697"/>
                <a:gd name="T5" fmla="*/ 1576 h 1597"/>
                <a:gd name="T6" fmla="*/ 366 w 697"/>
                <a:gd name="T7" fmla="*/ 1597 h 1597"/>
                <a:gd name="T8" fmla="*/ 366 w 697"/>
                <a:gd name="T9" fmla="*/ 1597 h 1597"/>
                <a:gd name="T10" fmla="*/ 355 w 697"/>
                <a:gd name="T11" fmla="*/ 1574 h 1597"/>
                <a:gd name="T12" fmla="*/ 176 w 697"/>
                <a:gd name="T13" fmla="*/ 1227 h 1597"/>
                <a:gd name="T14" fmla="*/ 353 w 697"/>
                <a:gd name="T15" fmla="*/ 272 h 1597"/>
                <a:gd name="T16" fmla="*/ 35 w 697"/>
                <a:gd name="T17" fmla="*/ 524 h 1597"/>
                <a:gd name="T18" fmla="*/ 13 w 697"/>
                <a:gd name="T19" fmla="*/ 541 h 1597"/>
                <a:gd name="T20" fmla="*/ 13 w 697"/>
                <a:gd name="T21" fmla="*/ 543 h 1597"/>
                <a:gd name="T22" fmla="*/ 7 w 697"/>
                <a:gd name="T23" fmla="*/ 546 h 1597"/>
                <a:gd name="T24" fmla="*/ 5 w 697"/>
                <a:gd name="T25" fmla="*/ 546 h 1597"/>
                <a:gd name="T26" fmla="*/ 2 w 697"/>
                <a:gd name="T27" fmla="*/ 550 h 1597"/>
                <a:gd name="T28" fmla="*/ 0 w 697"/>
                <a:gd name="T29" fmla="*/ 552 h 1597"/>
                <a:gd name="T30" fmla="*/ 2 w 697"/>
                <a:gd name="T31" fmla="*/ 552 h 1597"/>
                <a:gd name="T32" fmla="*/ 3 w 697"/>
                <a:gd name="T33" fmla="*/ 552 h 1597"/>
                <a:gd name="T34" fmla="*/ 7 w 697"/>
                <a:gd name="T35" fmla="*/ 548 h 1597"/>
                <a:gd name="T36" fmla="*/ 7 w 697"/>
                <a:gd name="T37" fmla="*/ 548 h 1597"/>
                <a:gd name="T38" fmla="*/ 35 w 697"/>
                <a:gd name="T39" fmla="*/ 526 h 1597"/>
                <a:gd name="T40" fmla="*/ 355 w 697"/>
                <a:gd name="T41" fmla="*/ 272 h 1597"/>
                <a:gd name="T42" fmla="*/ 353 w 697"/>
                <a:gd name="T43" fmla="*/ 272 h 1597"/>
                <a:gd name="T44" fmla="*/ 697 w 697"/>
                <a:gd name="T45" fmla="*/ 0 h 1597"/>
                <a:gd name="T46" fmla="*/ 696 w 697"/>
                <a:gd name="T47" fmla="*/ 1 h 1597"/>
                <a:gd name="T48" fmla="*/ 675 w 697"/>
                <a:gd name="T49" fmla="*/ 16 h 1597"/>
                <a:gd name="T50" fmla="*/ 355 w 697"/>
                <a:gd name="T51" fmla="*/ 270 h 1597"/>
                <a:gd name="T52" fmla="*/ 355 w 697"/>
                <a:gd name="T53" fmla="*/ 272 h 1597"/>
                <a:gd name="T54" fmla="*/ 677 w 697"/>
                <a:gd name="T55" fmla="*/ 18 h 1597"/>
                <a:gd name="T56" fmla="*/ 696 w 697"/>
                <a:gd name="T57" fmla="*/ 3 h 1597"/>
                <a:gd name="T58" fmla="*/ 694 w 697"/>
                <a:gd name="T59" fmla="*/ 26 h 1597"/>
                <a:gd name="T60" fmla="*/ 645 w 697"/>
                <a:gd name="T61" fmla="*/ 458 h 1597"/>
                <a:gd name="T62" fmla="*/ 641 w 697"/>
                <a:gd name="T63" fmla="*/ 496 h 1597"/>
                <a:gd name="T64" fmla="*/ 637 w 697"/>
                <a:gd name="T65" fmla="*/ 497 h 1597"/>
                <a:gd name="T66" fmla="*/ 635 w 697"/>
                <a:gd name="T67" fmla="*/ 497 h 1597"/>
                <a:gd name="T68" fmla="*/ 615 w 697"/>
                <a:gd name="T69" fmla="*/ 513 h 1597"/>
                <a:gd name="T70" fmla="*/ 58 w 697"/>
                <a:gd name="T71" fmla="*/ 915 h 1597"/>
                <a:gd name="T72" fmla="*/ 47 w 697"/>
                <a:gd name="T73" fmla="*/ 922 h 1597"/>
                <a:gd name="T74" fmla="*/ 47 w 697"/>
                <a:gd name="T75" fmla="*/ 924 h 1597"/>
                <a:gd name="T76" fmla="*/ 26 w 697"/>
                <a:gd name="T77" fmla="*/ 937 h 1597"/>
                <a:gd name="T78" fmla="*/ 26 w 697"/>
                <a:gd name="T79" fmla="*/ 937 h 1597"/>
                <a:gd name="T80" fmla="*/ 26 w 697"/>
                <a:gd name="T81" fmla="*/ 939 h 1597"/>
                <a:gd name="T82" fmla="*/ 39 w 697"/>
                <a:gd name="T83" fmla="*/ 963 h 1597"/>
                <a:gd name="T84" fmla="*/ 175 w 697"/>
                <a:gd name="T85" fmla="*/ 1227 h 1597"/>
                <a:gd name="T86" fmla="*/ 176 w 697"/>
                <a:gd name="T87" fmla="*/ 1227 h 1597"/>
                <a:gd name="T88" fmla="*/ 39 w 697"/>
                <a:gd name="T89" fmla="*/ 963 h 1597"/>
                <a:gd name="T90" fmla="*/ 28 w 697"/>
                <a:gd name="T91" fmla="*/ 939 h 1597"/>
                <a:gd name="T92" fmla="*/ 49 w 697"/>
                <a:gd name="T93" fmla="*/ 924 h 1597"/>
                <a:gd name="T94" fmla="*/ 49 w 697"/>
                <a:gd name="T95" fmla="*/ 922 h 1597"/>
                <a:gd name="T96" fmla="*/ 58 w 697"/>
                <a:gd name="T97" fmla="*/ 917 h 1597"/>
                <a:gd name="T98" fmla="*/ 615 w 697"/>
                <a:gd name="T99" fmla="*/ 514 h 1597"/>
                <a:gd name="T100" fmla="*/ 637 w 697"/>
                <a:gd name="T101" fmla="*/ 499 h 1597"/>
                <a:gd name="T102" fmla="*/ 637 w 697"/>
                <a:gd name="T103" fmla="*/ 497 h 1597"/>
                <a:gd name="T104" fmla="*/ 641 w 697"/>
                <a:gd name="T105" fmla="*/ 496 h 1597"/>
                <a:gd name="T106" fmla="*/ 641 w 697"/>
                <a:gd name="T107" fmla="*/ 496 h 1597"/>
                <a:gd name="T108" fmla="*/ 641 w 697"/>
                <a:gd name="T109" fmla="*/ 494 h 1597"/>
                <a:gd name="T110" fmla="*/ 645 w 697"/>
                <a:gd name="T111" fmla="*/ 458 h 1597"/>
                <a:gd name="T112" fmla="*/ 694 w 697"/>
                <a:gd name="T113" fmla="*/ 26 h 1597"/>
                <a:gd name="T114" fmla="*/ 697 w 697"/>
                <a:gd name="T115" fmla="*/ 1 h 1597"/>
                <a:gd name="T116" fmla="*/ 697 w 697"/>
                <a:gd name="T117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15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close/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close/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66"/>
            <p:cNvSpPr>
              <a:spLocks noEditPoints="1"/>
            </p:cNvSpPr>
            <p:nvPr userDrawn="1"/>
          </p:nvSpPr>
          <p:spPr bwMode="auto">
            <a:xfrm>
              <a:off x="10477500" y="1785938"/>
              <a:ext cx="1106487" cy="2535238"/>
            </a:xfrm>
            <a:custGeom>
              <a:avLst/>
              <a:gdLst>
                <a:gd name="T0" fmla="*/ 176 w 697"/>
                <a:gd name="T1" fmla="*/ 1227 h 1597"/>
                <a:gd name="T2" fmla="*/ 175 w 697"/>
                <a:gd name="T3" fmla="*/ 1227 h 1597"/>
                <a:gd name="T4" fmla="*/ 355 w 697"/>
                <a:gd name="T5" fmla="*/ 1576 h 1597"/>
                <a:gd name="T6" fmla="*/ 366 w 697"/>
                <a:gd name="T7" fmla="*/ 1597 h 1597"/>
                <a:gd name="T8" fmla="*/ 366 w 697"/>
                <a:gd name="T9" fmla="*/ 1597 h 1597"/>
                <a:gd name="T10" fmla="*/ 355 w 697"/>
                <a:gd name="T11" fmla="*/ 1574 h 1597"/>
                <a:gd name="T12" fmla="*/ 176 w 697"/>
                <a:gd name="T13" fmla="*/ 1227 h 1597"/>
                <a:gd name="T14" fmla="*/ 353 w 697"/>
                <a:gd name="T15" fmla="*/ 272 h 1597"/>
                <a:gd name="T16" fmla="*/ 35 w 697"/>
                <a:gd name="T17" fmla="*/ 524 h 1597"/>
                <a:gd name="T18" fmla="*/ 13 w 697"/>
                <a:gd name="T19" fmla="*/ 541 h 1597"/>
                <a:gd name="T20" fmla="*/ 13 w 697"/>
                <a:gd name="T21" fmla="*/ 543 h 1597"/>
                <a:gd name="T22" fmla="*/ 7 w 697"/>
                <a:gd name="T23" fmla="*/ 546 h 1597"/>
                <a:gd name="T24" fmla="*/ 5 w 697"/>
                <a:gd name="T25" fmla="*/ 546 h 1597"/>
                <a:gd name="T26" fmla="*/ 2 w 697"/>
                <a:gd name="T27" fmla="*/ 550 h 1597"/>
                <a:gd name="T28" fmla="*/ 0 w 697"/>
                <a:gd name="T29" fmla="*/ 552 h 1597"/>
                <a:gd name="T30" fmla="*/ 2 w 697"/>
                <a:gd name="T31" fmla="*/ 552 h 1597"/>
                <a:gd name="T32" fmla="*/ 3 w 697"/>
                <a:gd name="T33" fmla="*/ 552 h 1597"/>
                <a:gd name="T34" fmla="*/ 7 w 697"/>
                <a:gd name="T35" fmla="*/ 548 h 1597"/>
                <a:gd name="T36" fmla="*/ 7 w 697"/>
                <a:gd name="T37" fmla="*/ 548 h 1597"/>
                <a:gd name="T38" fmla="*/ 35 w 697"/>
                <a:gd name="T39" fmla="*/ 526 h 1597"/>
                <a:gd name="T40" fmla="*/ 355 w 697"/>
                <a:gd name="T41" fmla="*/ 272 h 1597"/>
                <a:gd name="T42" fmla="*/ 353 w 697"/>
                <a:gd name="T43" fmla="*/ 272 h 1597"/>
                <a:gd name="T44" fmla="*/ 697 w 697"/>
                <a:gd name="T45" fmla="*/ 0 h 1597"/>
                <a:gd name="T46" fmla="*/ 696 w 697"/>
                <a:gd name="T47" fmla="*/ 1 h 1597"/>
                <a:gd name="T48" fmla="*/ 675 w 697"/>
                <a:gd name="T49" fmla="*/ 16 h 1597"/>
                <a:gd name="T50" fmla="*/ 355 w 697"/>
                <a:gd name="T51" fmla="*/ 270 h 1597"/>
                <a:gd name="T52" fmla="*/ 355 w 697"/>
                <a:gd name="T53" fmla="*/ 272 h 1597"/>
                <a:gd name="T54" fmla="*/ 677 w 697"/>
                <a:gd name="T55" fmla="*/ 18 h 1597"/>
                <a:gd name="T56" fmla="*/ 696 w 697"/>
                <a:gd name="T57" fmla="*/ 3 h 1597"/>
                <a:gd name="T58" fmla="*/ 694 w 697"/>
                <a:gd name="T59" fmla="*/ 26 h 1597"/>
                <a:gd name="T60" fmla="*/ 645 w 697"/>
                <a:gd name="T61" fmla="*/ 458 h 1597"/>
                <a:gd name="T62" fmla="*/ 641 w 697"/>
                <a:gd name="T63" fmla="*/ 496 h 1597"/>
                <a:gd name="T64" fmla="*/ 637 w 697"/>
                <a:gd name="T65" fmla="*/ 497 h 1597"/>
                <a:gd name="T66" fmla="*/ 635 w 697"/>
                <a:gd name="T67" fmla="*/ 497 h 1597"/>
                <a:gd name="T68" fmla="*/ 615 w 697"/>
                <a:gd name="T69" fmla="*/ 513 h 1597"/>
                <a:gd name="T70" fmla="*/ 58 w 697"/>
                <a:gd name="T71" fmla="*/ 915 h 1597"/>
                <a:gd name="T72" fmla="*/ 47 w 697"/>
                <a:gd name="T73" fmla="*/ 922 h 1597"/>
                <a:gd name="T74" fmla="*/ 47 w 697"/>
                <a:gd name="T75" fmla="*/ 924 h 1597"/>
                <a:gd name="T76" fmla="*/ 26 w 697"/>
                <a:gd name="T77" fmla="*/ 937 h 1597"/>
                <a:gd name="T78" fmla="*/ 26 w 697"/>
                <a:gd name="T79" fmla="*/ 937 h 1597"/>
                <a:gd name="T80" fmla="*/ 26 w 697"/>
                <a:gd name="T81" fmla="*/ 939 h 1597"/>
                <a:gd name="T82" fmla="*/ 39 w 697"/>
                <a:gd name="T83" fmla="*/ 963 h 1597"/>
                <a:gd name="T84" fmla="*/ 175 w 697"/>
                <a:gd name="T85" fmla="*/ 1227 h 1597"/>
                <a:gd name="T86" fmla="*/ 176 w 697"/>
                <a:gd name="T87" fmla="*/ 1227 h 1597"/>
                <a:gd name="T88" fmla="*/ 39 w 697"/>
                <a:gd name="T89" fmla="*/ 963 h 1597"/>
                <a:gd name="T90" fmla="*/ 28 w 697"/>
                <a:gd name="T91" fmla="*/ 939 h 1597"/>
                <a:gd name="T92" fmla="*/ 49 w 697"/>
                <a:gd name="T93" fmla="*/ 924 h 1597"/>
                <a:gd name="T94" fmla="*/ 49 w 697"/>
                <a:gd name="T95" fmla="*/ 922 h 1597"/>
                <a:gd name="T96" fmla="*/ 58 w 697"/>
                <a:gd name="T97" fmla="*/ 917 h 1597"/>
                <a:gd name="T98" fmla="*/ 615 w 697"/>
                <a:gd name="T99" fmla="*/ 514 h 1597"/>
                <a:gd name="T100" fmla="*/ 637 w 697"/>
                <a:gd name="T101" fmla="*/ 499 h 1597"/>
                <a:gd name="T102" fmla="*/ 637 w 697"/>
                <a:gd name="T103" fmla="*/ 497 h 1597"/>
                <a:gd name="T104" fmla="*/ 641 w 697"/>
                <a:gd name="T105" fmla="*/ 496 h 1597"/>
                <a:gd name="T106" fmla="*/ 641 w 697"/>
                <a:gd name="T107" fmla="*/ 496 h 1597"/>
                <a:gd name="T108" fmla="*/ 641 w 697"/>
                <a:gd name="T109" fmla="*/ 494 h 1597"/>
                <a:gd name="T110" fmla="*/ 645 w 697"/>
                <a:gd name="T111" fmla="*/ 458 h 1597"/>
                <a:gd name="T112" fmla="*/ 694 w 697"/>
                <a:gd name="T113" fmla="*/ 26 h 1597"/>
                <a:gd name="T114" fmla="*/ 697 w 697"/>
                <a:gd name="T115" fmla="*/ 1 h 1597"/>
                <a:gd name="T116" fmla="*/ 697 w 697"/>
                <a:gd name="T117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15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67"/>
            <p:cNvSpPr>
              <a:spLocks/>
            </p:cNvSpPr>
            <p:nvPr userDrawn="1"/>
          </p:nvSpPr>
          <p:spPr bwMode="auto">
            <a:xfrm>
              <a:off x="10563225" y="1811338"/>
              <a:ext cx="908050" cy="769938"/>
            </a:xfrm>
            <a:custGeom>
              <a:avLst/>
              <a:gdLst>
                <a:gd name="T0" fmla="*/ 0 w 572"/>
                <a:gd name="T1" fmla="*/ 0 h 485"/>
                <a:gd name="T2" fmla="*/ 0 w 572"/>
                <a:gd name="T3" fmla="*/ 2 h 485"/>
                <a:gd name="T4" fmla="*/ 17 w 572"/>
                <a:gd name="T5" fmla="*/ 15 h 485"/>
                <a:gd name="T6" fmla="*/ 19 w 572"/>
                <a:gd name="T7" fmla="*/ 17 h 485"/>
                <a:gd name="T8" fmla="*/ 38 w 572"/>
                <a:gd name="T9" fmla="*/ 34 h 485"/>
                <a:gd name="T10" fmla="*/ 158 w 572"/>
                <a:gd name="T11" fmla="*/ 136 h 485"/>
                <a:gd name="T12" fmla="*/ 158 w 572"/>
                <a:gd name="T13" fmla="*/ 136 h 485"/>
                <a:gd name="T14" fmla="*/ 299 w 572"/>
                <a:gd name="T15" fmla="*/ 256 h 485"/>
                <a:gd name="T16" fmla="*/ 301 w 572"/>
                <a:gd name="T17" fmla="*/ 256 h 485"/>
                <a:gd name="T18" fmla="*/ 551 w 572"/>
                <a:gd name="T19" fmla="*/ 468 h 485"/>
                <a:gd name="T20" fmla="*/ 551 w 572"/>
                <a:gd name="T21" fmla="*/ 468 h 485"/>
                <a:gd name="T22" fmla="*/ 553 w 572"/>
                <a:gd name="T23" fmla="*/ 470 h 485"/>
                <a:gd name="T24" fmla="*/ 572 w 572"/>
                <a:gd name="T25" fmla="*/ 485 h 485"/>
                <a:gd name="T26" fmla="*/ 572 w 572"/>
                <a:gd name="T27" fmla="*/ 483 h 485"/>
                <a:gd name="T28" fmla="*/ 555 w 572"/>
                <a:gd name="T29" fmla="*/ 470 h 485"/>
                <a:gd name="T30" fmla="*/ 553 w 572"/>
                <a:gd name="T31" fmla="*/ 468 h 485"/>
                <a:gd name="T32" fmla="*/ 551 w 572"/>
                <a:gd name="T33" fmla="*/ 466 h 485"/>
                <a:gd name="T34" fmla="*/ 301 w 572"/>
                <a:gd name="T35" fmla="*/ 256 h 485"/>
                <a:gd name="T36" fmla="*/ 301 w 572"/>
                <a:gd name="T37" fmla="*/ 254 h 485"/>
                <a:gd name="T38" fmla="*/ 160 w 572"/>
                <a:gd name="T39" fmla="*/ 136 h 485"/>
                <a:gd name="T40" fmla="*/ 158 w 572"/>
                <a:gd name="T41" fmla="*/ 134 h 485"/>
                <a:gd name="T42" fmla="*/ 40 w 572"/>
                <a:gd name="T43" fmla="*/ 34 h 485"/>
                <a:gd name="T44" fmla="*/ 19 w 572"/>
                <a:gd name="T45" fmla="*/ 17 h 485"/>
                <a:gd name="T46" fmla="*/ 19 w 572"/>
                <a:gd name="T47" fmla="*/ 17 h 485"/>
                <a:gd name="T48" fmla="*/ 17 w 572"/>
                <a:gd name="T49" fmla="*/ 15 h 485"/>
                <a:gd name="T50" fmla="*/ 15 w 572"/>
                <a:gd name="T51" fmla="*/ 12 h 485"/>
                <a:gd name="T52" fmla="*/ 0 w 572"/>
                <a:gd name="T5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485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68"/>
            <p:cNvSpPr>
              <a:spLocks/>
            </p:cNvSpPr>
            <p:nvPr userDrawn="1"/>
          </p:nvSpPr>
          <p:spPr bwMode="auto">
            <a:xfrm>
              <a:off x="10563225" y="1811338"/>
              <a:ext cx="908050" cy="769938"/>
            </a:xfrm>
            <a:custGeom>
              <a:avLst/>
              <a:gdLst>
                <a:gd name="T0" fmla="*/ 0 w 572"/>
                <a:gd name="T1" fmla="*/ 0 h 485"/>
                <a:gd name="T2" fmla="*/ 0 w 572"/>
                <a:gd name="T3" fmla="*/ 2 h 485"/>
                <a:gd name="T4" fmla="*/ 17 w 572"/>
                <a:gd name="T5" fmla="*/ 15 h 485"/>
                <a:gd name="T6" fmla="*/ 19 w 572"/>
                <a:gd name="T7" fmla="*/ 17 h 485"/>
                <a:gd name="T8" fmla="*/ 38 w 572"/>
                <a:gd name="T9" fmla="*/ 34 h 485"/>
                <a:gd name="T10" fmla="*/ 158 w 572"/>
                <a:gd name="T11" fmla="*/ 136 h 485"/>
                <a:gd name="T12" fmla="*/ 158 w 572"/>
                <a:gd name="T13" fmla="*/ 136 h 485"/>
                <a:gd name="T14" fmla="*/ 299 w 572"/>
                <a:gd name="T15" fmla="*/ 256 h 485"/>
                <a:gd name="T16" fmla="*/ 301 w 572"/>
                <a:gd name="T17" fmla="*/ 256 h 485"/>
                <a:gd name="T18" fmla="*/ 551 w 572"/>
                <a:gd name="T19" fmla="*/ 468 h 485"/>
                <a:gd name="T20" fmla="*/ 551 w 572"/>
                <a:gd name="T21" fmla="*/ 468 h 485"/>
                <a:gd name="T22" fmla="*/ 553 w 572"/>
                <a:gd name="T23" fmla="*/ 470 h 485"/>
                <a:gd name="T24" fmla="*/ 572 w 572"/>
                <a:gd name="T25" fmla="*/ 485 h 485"/>
                <a:gd name="T26" fmla="*/ 572 w 572"/>
                <a:gd name="T27" fmla="*/ 483 h 485"/>
                <a:gd name="T28" fmla="*/ 555 w 572"/>
                <a:gd name="T29" fmla="*/ 470 h 485"/>
                <a:gd name="T30" fmla="*/ 553 w 572"/>
                <a:gd name="T31" fmla="*/ 468 h 485"/>
                <a:gd name="T32" fmla="*/ 551 w 572"/>
                <a:gd name="T33" fmla="*/ 466 h 485"/>
                <a:gd name="T34" fmla="*/ 301 w 572"/>
                <a:gd name="T35" fmla="*/ 256 h 485"/>
                <a:gd name="T36" fmla="*/ 301 w 572"/>
                <a:gd name="T37" fmla="*/ 254 h 485"/>
                <a:gd name="T38" fmla="*/ 160 w 572"/>
                <a:gd name="T39" fmla="*/ 136 h 485"/>
                <a:gd name="T40" fmla="*/ 158 w 572"/>
                <a:gd name="T41" fmla="*/ 134 h 485"/>
                <a:gd name="T42" fmla="*/ 40 w 572"/>
                <a:gd name="T43" fmla="*/ 34 h 485"/>
                <a:gd name="T44" fmla="*/ 19 w 572"/>
                <a:gd name="T45" fmla="*/ 17 h 485"/>
                <a:gd name="T46" fmla="*/ 19 w 572"/>
                <a:gd name="T47" fmla="*/ 17 h 485"/>
                <a:gd name="T48" fmla="*/ 17 w 572"/>
                <a:gd name="T49" fmla="*/ 15 h 485"/>
                <a:gd name="T50" fmla="*/ 15 w 572"/>
                <a:gd name="T51" fmla="*/ 12 h 485"/>
                <a:gd name="T52" fmla="*/ 0 w 572"/>
                <a:gd name="T5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485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69"/>
            <p:cNvSpPr>
              <a:spLocks/>
            </p:cNvSpPr>
            <p:nvPr userDrawn="1"/>
          </p:nvSpPr>
          <p:spPr bwMode="auto">
            <a:xfrm>
              <a:off x="7962900" y="3598863"/>
              <a:ext cx="3054350" cy="1812925"/>
            </a:xfrm>
            <a:custGeom>
              <a:avLst/>
              <a:gdLst>
                <a:gd name="T0" fmla="*/ 1900 w 1924"/>
                <a:gd name="T1" fmla="*/ 11 h 1142"/>
                <a:gd name="T2" fmla="*/ 1759 w 1924"/>
                <a:gd name="T3" fmla="*/ 85 h 1142"/>
                <a:gd name="T4" fmla="*/ 1200 w 1924"/>
                <a:gd name="T5" fmla="*/ 370 h 1142"/>
                <a:gd name="T6" fmla="*/ 1196 w 1924"/>
                <a:gd name="T7" fmla="*/ 372 h 1142"/>
                <a:gd name="T8" fmla="*/ 1194 w 1924"/>
                <a:gd name="T9" fmla="*/ 374 h 1142"/>
                <a:gd name="T10" fmla="*/ 1187 w 1924"/>
                <a:gd name="T11" fmla="*/ 378 h 1142"/>
                <a:gd name="T12" fmla="*/ 1187 w 1924"/>
                <a:gd name="T13" fmla="*/ 378 h 1142"/>
                <a:gd name="T14" fmla="*/ 645 w 1924"/>
                <a:gd name="T15" fmla="*/ 457 h 1142"/>
                <a:gd name="T16" fmla="*/ 536 w 1924"/>
                <a:gd name="T17" fmla="*/ 472 h 1142"/>
                <a:gd name="T18" fmla="*/ 36 w 1924"/>
                <a:gd name="T19" fmla="*/ 545 h 1142"/>
                <a:gd name="T20" fmla="*/ 0 w 1924"/>
                <a:gd name="T21" fmla="*/ 551 h 1142"/>
                <a:gd name="T22" fmla="*/ 19 w 1924"/>
                <a:gd name="T23" fmla="*/ 577 h 1142"/>
                <a:gd name="T24" fmla="*/ 395 w 1924"/>
                <a:gd name="T25" fmla="*/ 1142 h 1142"/>
                <a:gd name="T26" fmla="*/ 397 w 1924"/>
                <a:gd name="T27" fmla="*/ 1142 h 1142"/>
                <a:gd name="T28" fmla="*/ 401 w 1924"/>
                <a:gd name="T29" fmla="*/ 1141 h 1142"/>
                <a:gd name="T30" fmla="*/ 760 w 1924"/>
                <a:gd name="T31" fmla="*/ 953 h 1142"/>
                <a:gd name="T32" fmla="*/ 782 w 1924"/>
                <a:gd name="T33" fmla="*/ 940 h 1142"/>
                <a:gd name="T34" fmla="*/ 788 w 1924"/>
                <a:gd name="T35" fmla="*/ 936 h 1142"/>
                <a:gd name="T36" fmla="*/ 781 w 1924"/>
                <a:gd name="T37" fmla="*/ 940 h 1142"/>
                <a:gd name="T38" fmla="*/ 431 w 1924"/>
                <a:gd name="T39" fmla="*/ 1124 h 1142"/>
                <a:gd name="T40" fmla="*/ 397 w 1924"/>
                <a:gd name="T41" fmla="*/ 1142 h 1142"/>
                <a:gd name="T42" fmla="*/ 376 w 1924"/>
                <a:gd name="T43" fmla="*/ 1111 h 1142"/>
                <a:gd name="T44" fmla="*/ 2 w 1924"/>
                <a:gd name="T45" fmla="*/ 552 h 1142"/>
                <a:gd name="T46" fmla="*/ 4 w 1924"/>
                <a:gd name="T47" fmla="*/ 551 h 1142"/>
                <a:gd name="T48" fmla="*/ 534 w 1924"/>
                <a:gd name="T49" fmla="*/ 474 h 1142"/>
                <a:gd name="T50" fmla="*/ 645 w 1924"/>
                <a:gd name="T51" fmla="*/ 457 h 1142"/>
                <a:gd name="T52" fmla="*/ 1157 w 1924"/>
                <a:gd name="T53" fmla="*/ 383 h 1142"/>
                <a:gd name="T54" fmla="*/ 1187 w 1924"/>
                <a:gd name="T55" fmla="*/ 378 h 1142"/>
                <a:gd name="T56" fmla="*/ 1192 w 1924"/>
                <a:gd name="T57" fmla="*/ 376 h 1142"/>
                <a:gd name="T58" fmla="*/ 1196 w 1924"/>
                <a:gd name="T59" fmla="*/ 374 h 1142"/>
                <a:gd name="T60" fmla="*/ 1219 w 1924"/>
                <a:gd name="T61" fmla="*/ 363 h 1142"/>
                <a:gd name="T62" fmla="*/ 1760 w 1924"/>
                <a:gd name="T63" fmla="*/ 85 h 1142"/>
                <a:gd name="T64" fmla="*/ 1924 w 1924"/>
                <a:gd name="T65" fmla="*/ 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2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70"/>
            <p:cNvSpPr>
              <a:spLocks/>
            </p:cNvSpPr>
            <p:nvPr userDrawn="1"/>
          </p:nvSpPr>
          <p:spPr bwMode="auto">
            <a:xfrm>
              <a:off x="7962900" y="3598863"/>
              <a:ext cx="3054350" cy="1812925"/>
            </a:xfrm>
            <a:custGeom>
              <a:avLst/>
              <a:gdLst>
                <a:gd name="T0" fmla="*/ 1900 w 1924"/>
                <a:gd name="T1" fmla="*/ 11 h 1142"/>
                <a:gd name="T2" fmla="*/ 1759 w 1924"/>
                <a:gd name="T3" fmla="*/ 85 h 1142"/>
                <a:gd name="T4" fmla="*/ 1200 w 1924"/>
                <a:gd name="T5" fmla="*/ 370 h 1142"/>
                <a:gd name="T6" fmla="*/ 1196 w 1924"/>
                <a:gd name="T7" fmla="*/ 372 h 1142"/>
                <a:gd name="T8" fmla="*/ 1194 w 1924"/>
                <a:gd name="T9" fmla="*/ 374 h 1142"/>
                <a:gd name="T10" fmla="*/ 1187 w 1924"/>
                <a:gd name="T11" fmla="*/ 378 h 1142"/>
                <a:gd name="T12" fmla="*/ 1187 w 1924"/>
                <a:gd name="T13" fmla="*/ 378 h 1142"/>
                <a:gd name="T14" fmla="*/ 645 w 1924"/>
                <a:gd name="T15" fmla="*/ 457 h 1142"/>
                <a:gd name="T16" fmla="*/ 536 w 1924"/>
                <a:gd name="T17" fmla="*/ 472 h 1142"/>
                <a:gd name="T18" fmla="*/ 36 w 1924"/>
                <a:gd name="T19" fmla="*/ 545 h 1142"/>
                <a:gd name="T20" fmla="*/ 0 w 1924"/>
                <a:gd name="T21" fmla="*/ 551 h 1142"/>
                <a:gd name="T22" fmla="*/ 19 w 1924"/>
                <a:gd name="T23" fmla="*/ 577 h 1142"/>
                <a:gd name="T24" fmla="*/ 395 w 1924"/>
                <a:gd name="T25" fmla="*/ 1142 h 1142"/>
                <a:gd name="T26" fmla="*/ 397 w 1924"/>
                <a:gd name="T27" fmla="*/ 1142 h 1142"/>
                <a:gd name="T28" fmla="*/ 401 w 1924"/>
                <a:gd name="T29" fmla="*/ 1141 h 1142"/>
                <a:gd name="T30" fmla="*/ 760 w 1924"/>
                <a:gd name="T31" fmla="*/ 953 h 1142"/>
                <a:gd name="T32" fmla="*/ 782 w 1924"/>
                <a:gd name="T33" fmla="*/ 940 h 1142"/>
                <a:gd name="T34" fmla="*/ 788 w 1924"/>
                <a:gd name="T35" fmla="*/ 936 h 1142"/>
                <a:gd name="T36" fmla="*/ 781 w 1924"/>
                <a:gd name="T37" fmla="*/ 940 h 1142"/>
                <a:gd name="T38" fmla="*/ 431 w 1924"/>
                <a:gd name="T39" fmla="*/ 1124 h 1142"/>
                <a:gd name="T40" fmla="*/ 397 w 1924"/>
                <a:gd name="T41" fmla="*/ 1142 h 1142"/>
                <a:gd name="T42" fmla="*/ 376 w 1924"/>
                <a:gd name="T43" fmla="*/ 1111 h 1142"/>
                <a:gd name="T44" fmla="*/ 2 w 1924"/>
                <a:gd name="T45" fmla="*/ 552 h 1142"/>
                <a:gd name="T46" fmla="*/ 4 w 1924"/>
                <a:gd name="T47" fmla="*/ 551 h 1142"/>
                <a:gd name="T48" fmla="*/ 534 w 1924"/>
                <a:gd name="T49" fmla="*/ 474 h 1142"/>
                <a:gd name="T50" fmla="*/ 645 w 1924"/>
                <a:gd name="T51" fmla="*/ 457 h 1142"/>
                <a:gd name="T52" fmla="*/ 1157 w 1924"/>
                <a:gd name="T53" fmla="*/ 383 h 1142"/>
                <a:gd name="T54" fmla="*/ 1187 w 1924"/>
                <a:gd name="T55" fmla="*/ 378 h 1142"/>
                <a:gd name="T56" fmla="*/ 1192 w 1924"/>
                <a:gd name="T57" fmla="*/ 376 h 1142"/>
                <a:gd name="T58" fmla="*/ 1196 w 1924"/>
                <a:gd name="T59" fmla="*/ 374 h 1142"/>
                <a:gd name="T60" fmla="*/ 1219 w 1924"/>
                <a:gd name="T61" fmla="*/ 363 h 1142"/>
                <a:gd name="T62" fmla="*/ 1760 w 1924"/>
                <a:gd name="T63" fmla="*/ 85 h 1142"/>
                <a:gd name="T64" fmla="*/ 1924 w 1924"/>
                <a:gd name="T65" fmla="*/ 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2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71"/>
            <p:cNvSpPr>
              <a:spLocks noEditPoints="1"/>
            </p:cNvSpPr>
            <p:nvPr userDrawn="1"/>
          </p:nvSpPr>
          <p:spPr bwMode="auto">
            <a:xfrm>
              <a:off x="9223375" y="32559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2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2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7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8 h 1152"/>
                <a:gd name="T62" fmla="*/ 1645 w 1676"/>
                <a:gd name="T63" fmla="*/ 13 h 1152"/>
                <a:gd name="T64" fmla="*/ 1674 w 1676"/>
                <a:gd name="T65" fmla="*/ 7 h 1152"/>
                <a:gd name="T66" fmla="*/ 1670 w 1676"/>
                <a:gd name="T67" fmla="*/ 26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7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72"/>
            <p:cNvSpPr>
              <a:spLocks noEditPoints="1"/>
            </p:cNvSpPr>
            <p:nvPr userDrawn="1"/>
          </p:nvSpPr>
          <p:spPr bwMode="auto">
            <a:xfrm>
              <a:off x="9223375" y="32559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2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2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7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8 h 1152"/>
                <a:gd name="T62" fmla="*/ 1645 w 1676"/>
                <a:gd name="T63" fmla="*/ 13 h 1152"/>
                <a:gd name="T64" fmla="*/ 1674 w 1676"/>
                <a:gd name="T65" fmla="*/ 7 h 1152"/>
                <a:gd name="T66" fmla="*/ 1670 w 1676"/>
                <a:gd name="T67" fmla="*/ 26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7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73"/>
            <p:cNvSpPr>
              <a:spLocks noEditPoints="1"/>
            </p:cNvSpPr>
            <p:nvPr userDrawn="1"/>
          </p:nvSpPr>
          <p:spPr bwMode="auto">
            <a:xfrm>
              <a:off x="6223000" y="1050925"/>
              <a:ext cx="1101725" cy="1136650"/>
            </a:xfrm>
            <a:custGeom>
              <a:avLst/>
              <a:gdLst>
                <a:gd name="T0" fmla="*/ 505 w 694"/>
                <a:gd name="T1" fmla="*/ 13 h 716"/>
                <a:gd name="T2" fmla="*/ 526 w 694"/>
                <a:gd name="T3" fmla="*/ 6 h 716"/>
                <a:gd name="T4" fmla="*/ 521 w 694"/>
                <a:gd name="T5" fmla="*/ 23 h 716"/>
                <a:gd name="T6" fmla="*/ 443 w 694"/>
                <a:gd name="T7" fmla="*/ 250 h 716"/>
                <a:gd name="T8" fmla="*/ 39 w 694"/>
                <a:gd name="T9" fmla="*/ 184 h 716"/>
                <a:gd name="T10" fmla="*/ 18 w 694"/>
                <a:gd name="T11" fmla="*/ 181 h 716"/>
                <a:gd name="T12" fmla="*/ 39 w 694"/>
                <a:gd name="T13" fmla="*/ 173 h 716"/>
                <a:gd name="T14" fmla="*/ 505 w 694"/>
                <a:gd name="T15" fmla="*/ 13 h 716"/>
                <a:gd name="T16" fmla="*/ 547 w 694"/>
                <a:gd name="T17" fmla="*/ 0 h 716"/>
                <a:gd name="T18" fmla="*/ 547 w 694"/>
                <a:gd name="T19" fmla="*/ 0 h 716"/>
                <a:gd name="T20" fmla="*/ 554 w 694"/>
                <a:gd name="T21" fmla="*/ 15 h 716"/>
                <a:gd name="T22" fmla="*/ 679 w 694"/>
                <a:gd name="T23" fmla="*/ 263 h 716"/>
                <a:gd name="T24" fmla="*/ 692 w 694"/>
                <a:gd name="T25" fmla="*/ 292 h 716"/>
                <a:gd name="T26" fmla="*/ 667 w 694"/>
                <a:gd name="T27" fmla="*/ 288 h 716"/>
                <a:gd name="T28" fmla="*/ 443 w 694"/>
                <a:gd name="T29" fmla="*/ 250 h 716"/>
                <a:gd name="T30" fmla="*/ 521 w 694"/>
                <a:gd name="T31" fmla="*/ 23 h 716"/>
                <a:gd name="T32" fmla="*/ 528 w 694"/>
                <a:gd name="T33" fmla="*/ 4 h 716"/>
                <a:gd name="T34" fmla="*/ 505 w 694"/>
                <a:gd name="T35" fmla="*/ 12 h 716"/>
                <a:gd name="T36" fmla="*/ 37 w 694"/>
                <a:gd name="T37" fmla="*/ 173 h 716"/>
                <a:gd name="T38" fmla="*/ 15 w 694"/>
                <a:gd name="T39" fmla="*/ 181 h 716"/>
                <a:gd name="T40" fmla="*/ 15 w 694"/>
                <a:gd name="T41" fmla="*/ 181 h 716"/>
                <a:gd name="T42" fmla="*/ 39 w 694"/>
                <a:gd name="T43" fmla="*/ 184 h 716"/>
                <a:gd name="T44" fmla="*/ 442 w 694"/>
                <a:gd name="T45" fmla="*/ 252 h 716"/>
                <a:gd name="T46" fmla="*/ 297 w 694"/>
                <a:gd name="T47" fmla="*/ 682 h 716"/>
                <a:gd name="T48" fmla="*/ 285 w 694"/>
                <a:gd name="T49" fmla="*/ 714 h 716"/>
                <a:gd name="T50" fmla="*/ 272 w 694"/>
                <a:gd name="T51" fmla="*/ 690 h 716"/>
                <a:gd name="T52" fmla="*/ 7 w 694"/>
                <a:gd name="T53" fmla="*/ 214 h 716"/>
                <a:gd name="T54" fmla="*/ 1 w 694"/>
                <a:gd name="T55" fmla="*/ 205 h 716"/>
                <a:gd name="T56" fmla="*/ 0 w 694"/>
                <a:gd name="T57" fmla="*/ 207 h 716"/>
                <a:gd name="T58" fmla="*/ 5 w 694"/>
                <a:gd name="T59" fmla="*/ 214 h 716"/>
                <a:gd name="T60" fmla="*/ 272 w 694"/>
                <a:gd name="T61" fmla="*/ 692 h 716"/>
                <a:gd name="T62" fmla="*/ 285 w 694"/>
                <a:gd name="T63" fmla="*/ 716 h 716"/>
                <a:gd name="T64" fmla="*/ 287 w 694"/>
                <a:gd name="T65" fmla="*/ 714 h 716"/>
                <a:gd name="T66" fmla="*/ 299 w 694"/>
                <a:gd name="T67" fmla="*/ 682 h 716"/>
                <a:gd name="T68" fmla="*/ 443 w 694"/>
                <a:gd name="T69" fmla="*/ 252 h 716"/>
                <a:gd name="T70" fmla="*/ 667 w 694"/>
                <a:gd name="T71" fmla="*/ 290 h 716"/>
                <a:gd name="T72" fmla="*/ 694 w 694"/>
                <a:gd name="T73" fmla="*/ 293 h 716"/>
                <a:gd name="T74" fmla="*/ 679 w 694"/>
                <a:gd name="T75" fmla="*/ 263 h 716"/>
                <a:gd name="T76" fmla="*/ 554 w 694"/>
                <a:gd name="T77" fmla="*/ 15 h 716"/>
                <a:gd name="T78" fmla="*/ 547 w 694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4" h="716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74"/>
            <p:cNvSpPr>
              <a:spLocks noEditPoints="1"/>
            </p:cNvSpPr>
            <p:nvPr userDrawn="1"/>
          </p:nvSpPr>
          <p:spPr bwMode="auto">
            <a:xfrm>
              <a:off x="6223000" y="1050925"/>
              <a:ext cx="1101725" cy="1136650"/>
            </a:xfrm>
            <a:custGeom>
              <a:avLst/>
              <a:gdLst>
                <a:gd name="T0" fmla="*/ 505 w 694"/>
                <a:gd name="T1" fmla="*/ 13 h 716"/>
                <a:gd name="T2" fmla="*/ 526 w 694"/>
                <a:gd name="T3" fmla="*/ 6 h 716"/>
                <a:gd name="T4" fmla="*/ 521 w 694"/>
                <a:gd name="T5" fmla="*/ 23 h 716"/>
                <a:gd name="T6" fmla="*/ 443 w 694"/>
                <a:gd name="T7" fmla="*/ 250 h 716"/>
                <a:gd name="T8" fmla="*/ 39 w 694"/>
                <a:gd name="T9" fmla="*/ 184 h 716"/>
                <a:gd name="T10" fmla="*/ 18 w 694"/>
                <a:gd name="T11" fmla="*/ 181 h 716"/>
                <a:gd name="T12" fmla="*/ 39 w 694"/>
                <a:gd name="T13" fmla="*/ 173 h 716"/>
                <a:gd name="T14" fmla="*/ 505 w 694"/>
                <a:gd name="T15" fmla="*/ 13 h 716"/>
                <a:gd name="T16" fmla="*/ 547 w 694"/>
                <a:gd name="T17" fmla="*/ 0 h 716"/>
                <a:gd name="T18" fmla="*/ 547 w 694"/>
                <a:gd name="T19" fmla="*/ 0 h 716"/>
                <a:gd name="T20" fmla="*/ 554 w 694"/>
                <a:gd name="T21" fmla="*/ 15 h 716"/>
                <a:gd name="T22" fmla="*/ 679 w 694"/>
                <a:gd name="T23" fmla="*/ 263 h 716"/>
                <a:gd name="T24" fmla="*/ 692 w 694"/>
                <a:gd name="T25" fmla="*/ 292 h 716"/>
                <a:gd name="T26" fmla="*/ 667 w 694"/>
                <a:gd name="T27" fmla="*/ 288 h 716"/>
                <a:gd name="T28" fmla="*/ 443 w 694"/>
                <a:gd name="T29" fmla="*/ 250 h 716"/>
                <a:gd name="T30" fmla="*/ 521 w 694"/>
                <a:gd name="T31" fmla="*/ 23 h 716"/>
                <a:gd name="T32" fmla="*/ 528 w 694"/>
                <a:gd name="T33" fmla="*/ 4 h 716"/>
                <a:gd name="T34" fmla="*/ 505 w 694"/>
                <a:gd name="T35" fmla="*/ 12 h 716"/>
                <a:gd name="T36" fmla="*/ 37 w 694"/>
                <a:gd name="T37" fmla="*/ 173 h 716"/>
                <a:gd name="T38" fmla="*/ 15 w 694"/>
                <a:gd name="T39" fmla="*/ 181 h 716"/>
                <a:gd name="T40" fmla="*/ 15 w 694"/>
                <a:gd name="T41" fmla="*/ 181 h 716"/>
                <a:gd name="T42" fmla="*/ 39 w 694"/>
                <a:gd name="T43" fmla="*/ 184 h 716"/>
                <a:gd name="T44" fmla="*/ 442 w 694"/>
                <a:gd name="T45" fmla="*/ 252 h 716"/>
                <a:gd name="T46" fmla="*/ 297 w 694"/>
                <a:gd name="T47" fmla="*/ 682 h 716"/>
                <a:gd name="T48" fmla="*/ 285 w 694"/>
                <a:gd name="T49" fmla="*/ 714 h 716"/>
                <a:gd name="T50" fmla="*/ 272 w 694"/>
                <a:gd name="T51" fmla="*/ 690 h 716"/>
                <a:gd name="T52" fmla="*/ 7 w 694"/>
                <a:gd name="T53" fmla="*/ 214 h 716"/>
                <a:gd name="T54" fmla="*/ 1 w 694"/>
                <a:gd name="T55" fmla="*/ 205 h 716"/>
                <a:gd name="T56" fmla="*/ 0 w 694"/>
                <a:gd name="T57" fmla="*/ 207 h 716"/>
                <a:gd name="T58" fmla="*/ 5 w 694"/>
                <a:gd name="T59" fmla="*/ 214 h 716"/>
                <a:gd name="T60" fmla="*/ 272 w 694"/>
                <a:gd name="T61" fmla="*/ 692 h 716"/>
                <a:gd name="T62" fmla="*/ 285 w 694"/>
                <a:gd name="T63" fmla="*/ 716 h 716"/>
                <a:gd name="T64" fmla="*/ 287 w 694"/>
                <a:gd name="T65" fmla="*/ 714 h 716"/>
                <a:gd name="T66" fmla="*/ 299 w 694"/>
                <a:gd name="T67" fmla="*/ 682 h 716"/>
                <a:gd name="T68" fmla="*/ 443 w 694"/>
                <a:gd name="T69" fmla="*/ 252 h 716"/>
                <a:gd name="T70" fmla="*/ 667 w 694"/>
                <a:gd name="T71" fmla="*/ 290 h 716"/>
                <a:gd name="T72" fmla="*/ 694 w 694"/>
                <a:gd name="T73" fmla="*/ 293 h 716"/>
                <a:gd name="T74" fmla="*/ 679 w 694"/>
                <a:gd name="T75" fmla="*/ 263 h 716"/>
                <a:gd name="T76" fmla="*/ 554 w 694"/>
                <a:gd name="T77" fmla="*/ 15 h 716"/>
                <a:gd name="T78" fmla="*/ 547 w 694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4" h="716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75"/>
            <p:cNvSpPr>
              <a:spLocks noEditPoints="1"/>
            </p:cNvSpPr>
            <p:nvPr userDrawn="1"/>
          </p:nvSpPr>
          <p:spPr bwMode="auto">
            <a:xfrm>
              <a:off x="6673850" y="1250950"/>
              <a:ext cx="1166812" cy="936625"/>
            </a:xfrm>
            <a:custGeom>
              <a:avLst/>
              <a:gdLst>
                <a:gd name="T0" fmla="*/ 33 w 735"/>
                <a:gd name="T1" fmla="*/ 566 h 590"/>
                <a:gd name="T2" fmla="*/ 415 w 735"/>
                <a:gd name="T3" fmla="*/ 258 h 590"/>
                <a:gd name="T4" fmla="*/ 372 w 735"/>
                <a:gd name="T5" fmla="*/ 513 h 590"/>
                <a:gd name="T6" fmla="*/ 368 w 735"/>
                <a:gd name="T7" fmla="*/ 536 h 590"/>
                <a:gd name="T8" fmla="*/ 331 w 735"/>
                <a:gd name="T9" fmla="*/ 541 h 590"/>
                <a:gd name="T10" fmla="*/ 43 w 735"/>
                <a:gd name="T11" fmla="*/ 583 h 590"/>
                <a:gd name="T12" fmla="*/ 3 w 735"/>
                <a:gd name="T13" fmla="*/ 588 h 590"/>
                <a:gd name="T14" fmla="*/ 33 w 735"/>
                <a:gd name="T15" fmla="*/ 566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6 h 590"/>
                <a:gd name="T22" fmla="*/ 426 w 735"/>
                <a:gd name="T23" fmla="*/ 192 h 590"/>
                <a:gd name="T24" fmla="*/ 432 w 735"/>
                <a:gd name="T25" fmla="*/ 166 h 590"/>
                <a:gd name="T26" fmla="*/ 430 w 735"/>
                <a:gd name="T27" fmla="*/ 166 h 590"/>
                <a:gd name="T28" fmla="*/ 426 w 735"/>
                <a:gd name="T29" fmla="*/ 194 h 590"/>
                <a:gd name="T30" fmla="*/ 415 w 735"/>
                <a:gd name="T31" fmla="*/ 256 h 590"/>
                <a:gd name="T32" fmla="*/ 32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5 h 590"/>
                <a:gd name="T50" fmla="*/ 331 w 735"/>
                <a:gd name="T51" fmla="*/ 543 h 590"/>
                <a:gd name="T52" fmla="*/ 370 w 735"/>
                <a:gd name="T53" fmla="*/ 538 h 590"/>
                <a:gd name="T54" fmla="*/ 374 w 735"/>
                <a:gd name="T55" fmla="*/ 513 h 590"/>
                <a:gd name="T56" fmla="*/ 417 w 735"/>
                <a:gd name="T57" fmla="*/ 258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76"/>
            <p:cNvSpPr>
              <a:spLocks noEditPoints="1"/>
            </p:cNvSpPr>
            <p:nvPr userDrawn="1"/>
          </p:nvSpPr>
          <p:spPr bwMode="auto">
            <a:xfrm>
              <a:off x="6673850" y="1250950"/>
              <a:ext cx="1166812" cy="936625"/>
            </a:xfrm>
            <a:custGeom>
              <a:avLst/>
              <a:gdLst>
                <a:gd name="T0" fmla="*/ 33 w 735"/>
                <a:gd name="T1" fmla="*/ 566 h 590"/>
                <a:gd name="T2" fmla="*/ 415 w 735"/>
                <a:gd name="T3" fmla="*/ 258 h 590"/>
                <a:gd name="T4" fmla="*/ 372 w 735"/>
                <a:gd name="T5" fmla="*/ 513 h 590"/>
                <a:gd name="T6" fmla="*/ 368 w 735"/>
                <a:gd name="T7" fmla="*/ 536 h 590"/>
                <a:gd name="T8" fmla="*/ 331 w 735"/>
                <a:gd name="T9" fmla="*/ 541 h 590"/>
                <a:gd name="T10" fmla="*/ 43 w 735"/>
                <a:gd name="T11" fmla="*/ 583 h 590"/>
                <a:gd name="T12" fmla="*/ 3 w 735"/>
                <a:gd name="T13" fmla="*/ 588 h 590"/>
                <a:gd name="T14" fmla="*/ 33 w 735"/>
                <a:gd name="T15" fmla="*/ 566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6 h 590"/>
                <a:gd name="T22" fmla="*/ 426 w 735"/>
                <a:gd name="T23" fmla="*/ 192 h 590"/>
                <a:gd name="T24" fmla="*/ 432 w 735"/>
                <a:gd name="T25" fmla="*/ 166 h 590"/>
                <a:gd name="T26" fmla="*/ 430 w 735"/>
                <a:gd name="T27" fmla="*/ 166 h 590"/>
                <a:gd name="T28" fmla="*/ 426 w 735"/>
                <a:gd name="T29" fmla="*/ 194 h 590"/>
                <a:gd name="T30" fmla="*/ 415 w 735"/>
                <a:gd name="T31" fmla="*/ 256 h 590"/>
                <a:gd name="T32" fmla="*/ 32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5 h 590"/>
                <a:gd name="T50" fmla="*/ 331 w 735"/>
                <a:gd name="T51" fmla="*/ 543 h 590"/>
                <a:gd name="T52" fmla="*/ 370 w 735"/>
                <a:gd name="T53" fmla="*/ 538 h 590"/>
                <a:gd name="T54" fmla="*/ 374 w 735"/>
                <a:gd name="T55" fmla="*/ 513 h 590"/>
                <a:gd name="T56" fmla="*/ 417 w 735"/>
                <a:gd name="T57" fmla="*/ 258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77"/>
            <p:cNvSpPr>
              <a:spLocks/>
            </p:cNvSpPr>
            <p:nvPr userDrawn="1"/>
          </p:nvSpPr>
          <p:spPr bwMode="auto">
            <a:xfrm>
              <a:off x="6675438" y="2187575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9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9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78"/>
            <p:cNvSpPr>
              <a:spLocks/>
            </p:cNvSpPr>
            <p:nvPr userDrawn="1"/>
          </p:nvSpPr>
          <p:spPr bwMode="auto">
            <a:xfrm>
              <a:off x="6675438" y="2187575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9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9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00"/>
            <p:cNvSpPr>
              <a:spLocks noEditPoints="1"/>
            </p:cNvSpPr>
            <p:nvPr userDrawn="1"/>
          </p:nvSpPr>
          <p:spPr bwMode="auto">
            <a:xfrm>
              <a:off x="8304213" y="512762"/>
              <a:ext cx="104775" cy="101600"/>
            </a:xfrm>
            <a:custGeom>
              <a:avLst/>
              <a:gdLst>
                <a:gd name="T0" fmla="*/ 0 w 35"/>
                <a:gd name="T1" fmla="*/ 14 h 34"/>
                <a:gd name="T2" fmla="*/ 3 w 35"/>
                <a:gd name="T3" fmla="*/ 26 h 34"/>
                <a:gd name="T4" fmla="*/ 14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7 w 35"/>
                <a:gd name="T11" fmla="*/ 3 h 34"/>
                <a:gd name="T12" fmla="*/ 1 w 35"/>
                <a:gd name="T13" fmla="*/ 13 h 34"/>
                <a:gd name="T14" fmla="*/ 15 w 35"/>
                <a:gd name="T15" fmla="*/ 20 h 34"/>
                <a:gd name="T16" fmla="*/ 18 w 35"/>
                <a:gd name="T17" fmla="*/ 18 h 34"/>
                <a:gd name="T18" fmla="*/ 18 w 35"/>
                <a:gd name="T19" fmla="*/ 19 h 34"/>
                <a:gd name="T20" fmla="*/ 15 w 35"/>
                <a:gd name="T21" fmla="*/ 20 h 34"/>
                <a:gd name="T22" fmla="*/ 22 w 35"/>
                <a:gd name="T23" fmla="*/ 24 h 34"/>
                <a:gd name="T24" fmla="*/ 15 w 35"/>
                <a:gd name="T25" fmla="*/ 0 h 34"/>
                <a:gd name="T26" fmla="*/ 17 w 35"/>
                <a:gd name="T27" fmla="*/ 0 h 34"/>
                <a:gd name="T28" fmla="*/ 15 w 35"/>
                <a:gd name="T29" fmla="*/ 0 h 34"/>
                <a:gd name="T30" fmla="*/ 23 w 35"/>
                <a:gd name="T31" fmla="*/ 25 h 34"/>
                <a:gd name="T32" fmla="*/ 15 w 35"/>
                <a:gd name="T33" fmla="*/ 21 h 34"/>
                <a:gd name="T34" fmla="*/ 3 w 35"/>
                <a:gd name="T35" fmla="*/ 27 h 34"/>
                <a:gd name="T36" fmla="*/ 4 w 35"/>
                <a:gd name="T37" fmla="*/ 27 h 34"/>
                <a:gd name="T38" fmla="*/ 17 w 35"/>
                <a:gd name="T39" fmla="*/ 34 h 34"/>
                <a:gd name="T40" fmla="*/ 28 w 35"/>
                <a:gd name="T41" fmla="*/ 31 h 34"/>
                <a:gd name="T42" fmla="*/ 35 w 35"/>
                <a:gd name="T43" fmla="*/ 17 h 34"/>
                <a:gd name="T44" fmla="*/ 22 w 35"/>
                <a:gd name="T45" fmla="*/ 18 h 34"/>
                <a:gd name="T46" fmla="*/ 21 w 35"/>
                <a:gd name="T47" fmla="*/ 17 h 34"/>
                <a:gd name="T48" fmla="*/ 35 w 35"/>
                <a:gd name="T49" fmla="*/ 16 h 34"/>
                <a:gd name="T50" fmla="*/ 31 w 35"/>
                <a:gd name="T51" fmla="*/ 7 h 34"/>
                <a:gd name="T52" fmla="*/ 17 w 35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34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34"/>
            <p:cNvSpPr>
              <a:spLocks noEditPoints="1"/>
            </p:cNvSpPr>
            <p:nvPr userDrawn="1"/>
          </p:nvSpPr>
          <p:spPr bwMode="auto">
            <a:xfrm>
              <a:off x="9239250" y="423862"/>
              <a:ext cx="111125" cy="103188"/>
            </a:xfrm>
            <a:custGeom>
              <a:avLst/>
              <a:gdLst>
                <a:gd name="T0" fmla="*/ 22 w 37"/>
                <a:gd name="T1" fmla="*/ 12 h 35"/>
                <a:gd name="T2" fmla="*/ 16 w 37"/>
                <a:gd name="T3" fmla="*/ 15 h 35"/>
                <a:gd name="T4" fmla="*/ 1 w 37"/>
                <a:gd name="T5" fmla="*/ 17 h 35"/>
                <a:gd name="T6" fmla="*/ 2 w 37"/>
                <a:gd name="T7" fmla="*/ 24 h 35"/>
                <a:gd name="T8" fmla="*/ 24 w 37"/>
                <a:gd name="T9" fmla="*/ 18 h 35"/>
                <a:gd name="T10" fmla="*/ 22 w 37"/>
                <a:gd name="T11" fmla="*/ 12 h 35"/>
                <a:gd name="T12" fmla="*/ 30 w 37"/>
                <a:gd name="T13" fmla="*/ 6 h 35"/>
                <a:gd name="T14" fmla="*/ 22 w 37"/>
                <a:gd name="T15" fmla="*/ 11 h 35"/>
                <a:gd name="T16" fmla="*/ 25 w 37"/>
                <a:gd name="T17" fmla="*/ 19 h 35"/>
                <a:gd name="T18" fmla="*/ 2 w 37"/>
                <a:gd name="T19" fmla="*/ 25 h 35"/>
                <a:gd name="T20" fmla="*/ 4 w 37"/>
                <a:gd name="T21" fmla="*/ 28 h 35"/>
                <a:gd name="T22" fmla="*/ 18 w 37"/>
                <a:gd name="T23" fmla="*/ 35 h 35"/>
                <a:gd name="T24" fmla="*/ 28 w 37"/>
                <a:gd name="T25" fmla="*/ 31 h 35"/>
                <a:gd name="T26" fmla="*/ 32 w 37"/>
                <a:gd name="T27" fmla="*/ 7 h 35"/>
                <a:gd name="T28" fmla="*/ 30 w 37"/>
                <a:gd name="T29" fmla="*/ 6 h 35"/>
                <a:gd name="T30" fmla="*/ 17 w 37"/>
                <a:gd name="T31" fmla="*/ 0 h 35"/>
                <a:gd name="T32" fmla="*/ 8 w 37"/>
                <a:gd name="T33" fmla="*/ 4 h 35"/>
                <a:gd name="T34" fmla="*/ 1 w 37"/>
                <a:gd name="T35" fmla="*/ 16 h 35"/>
                <a:gd name="T36" fmla="*/ 16 w 37"/>
                <a:gd name="T37" fmla="*/ 15 h 35"/>
                <a:gd name="T38" fmla="*/ 21 w 37"/>
                <a:gd name="T39" fmla="*/ 11 h 35"/>
                <a:gd name="T40" fmla="*/ 17 w 37"/>
                <a:gd name="T41" fmla="*/ 0 h 35"/>
                <a:gd name="T42" fmla="*/ 18 w 37"/>
                <a:gd name="T43" fmla="*/ 0 h 35"/>
                <a:gd name="T44" fmla="*/ 18 w 37"/>
                <a:gd name="T45" fmla="*/ 0 h 35"/>
                <a:gd name="T46" fmla="*/ 22 w 37"/>
                <a:gd name="T47" fmla="*/ 11 h 35"/>
                <a:gd name="T48" fmla="*/ 30 w 37"/>
                <a:gd name="T49" fmla="*/ 5 h 35"/>
                <a:gd name="T50" fmla="*/ 18 w 37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35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39"/>
            <p:cNvSpPr>
              <a:spLocks noEditPoints="1"/>
            </p:cNvSpPr>
            <p:nvPr userDrawn="1"/>
          </p:nvSpPr>
          <p:spPr bwMode="auto">
            <a:xfrm>
              <a:off x="7686675" y="828675"/>
              <a:ext cx="107950" cy="101600"/>
            </a:xfrm>
            <a:custGeom>
              <a:avLst/>
              <a:gdLst>
                <a:gd name="T0" fmla="*/ 35 w 36"/>
                <a:gd name="T1" fmla="*/ 13 h 34"/>
                <a:gd name="T2" fmla="*/ 19 w 36"/>
                <a:gd name="T3" fmla="*/ 21 h 34"/>
                <a:gd name="T4" fmla="*/ 36 w 36"/>
                <a:gd name="T5" fmla="*/ 17 h 34"/>
                <a:gd name="T6" fmla="*/ 35 w 36"/>
                <a:gd name="T7" fmla="*/ 13 h 34"/>
                <a:gd name="T8" fmla="*/ 5 w 36"/>
                <a:gd name="T9" fmla="*/ 6 h 34"/>
                <a:gd name="T10" fmla="*/ 5 w 36"/>
                <a:gd name="T11" fmla="*/ 27 h 34"/>
                <a:gd name="T12" fmla="*/ 19 w 36"/>
                <a:gd name="T13" fmla="*/ 34 h 34"/>
                <a:gd name="T14" fmla="*/ 29 w 36"/>
                <a:gd name="T15" fmla="*/ 31 h 34"/>
                <a:gd name="T16" fmla="*/ 36 w 36"/>
                <a:gd name="T17" fmla="*/ 17 h 34"/>
                <a:gd name="T18" fmla="*/ 17 w 36"/>
                <a:gd name="T19" fmla="*/ 22 h 34"/>
                <a:gd name="T20" fmla="*/ 17 w 36"/>
                <a:gd name="T21" fmla="*/ 22 h 34"/>
                <a:gd name="T22" fmla="*/ 17 w 36"/>
                <a:gd name="T23" fmla="*/ 22 h 34"/>
                <a:gd name="T24" fmla="*/ 16 w 36"/>
                <a:gd name="T25" fmla="*/ 22 h 34"/>
                <a:gd name="T26" fmla="*/ 16 w 36"/>
                <a:gd name="T27" fmla="*/ 22 h 34"/>
                <a:gd name="T28" fmla="*/ 5 w 36"/>
                <a:gd name="T29" fmla="*/ 6 h 34"/>
                <a:gd name="T30" fmla="*/ 22 w 36"/>
                <a:gd name="T31" fmla="*/ 0 h 34"/>
                <a:gd name="T32" fmla="*/ 17 w 36"/>
                <a:gd name="T33" fmla="*/ 21 h 34"/>
                <a:gd name="T34" fmla="*/ 35 w 36"/>
                <a:gd name="T35" fmla="*/ 12 h 34"/>
                <a:gd name="T36" fmla="*/ 32 w 36"/>
                <a:gd name="T37" fmla="*/ 7 h 34"/>
                <a:gd name="T38" fmla="*/ 22 w 36"/>
                <a:gd name="T39" fmla="*/ 0 h 34"/>
                <a:gd name="T40" fmla="*/ 18 w 36"/>
                <a:gd name="T41" fmla="*/ 0 h 34"/>
                <a:gd name="T42" fmla="*/ 8 w 36"/>
                <a:gd name="T43" fmla="*/ 3 h 34"/>
                <a:gd name="T44" fmla="*/ 6 w 36"/>
                <a:gd name="T45" fmla="*/ 5 h 34"/>
                <a:gd name="T46" fmla="*/ 16 w 36"/>
                <a:gd name="T47" fmla="*/ 21 h 34"/>
                <a:gd name="T48" fmla="*/ 21 w 36"/>
                <a:gd name="T49" fmla="*/ 0 h 34"/>
                <a:gd name="T50" fmla="*/ 18 w 36"/>
                <a:gd name="T5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58"/>
            <p:cNvSpPr>
              <a:spLocks/>
            </p:cNvSpPr>
            <p:nvPr userDrawn="1"/>
          </p:nvSpPr>
          <p:spPr bwMode="auto">
            <a:xfrm>
              <a:off x="7107238" y="-919163"/>
              <a:ext cx="3054350" cy="1814513"/>
            </a:xfrm>
            <a:custGeom>
              <a:avLst/>
              <a:gdLst>
                <a:gd name="T0" fmla="*/ 1900 w 1924"/>
                <a:gd name="T1" fmla="*/ 12 h 1143"/>
                <a:gd name="T2" fmla="*/ 1759 w 1924"/>
                <a:gd name="T3" fmla="*/ 85 h 1143"/>
                <a:gd name="T4" fmla="*/ 1200 w 1924"/>
                <a:gd name="T5" fmla="*/ 370 h 1143"/>
                <a:gd name="T6" fmla="*/ 1196 w 1924"/>
                <a:gd name="T7" fmla="*/ 372 h 1143"/>
                <a:gd name="T8" fmla="*/ 1194 w 1924"/>
                <a:gd name="T9" fmla="*/ 374 h 1143"/>
                <a:gd name="T10" fmla="*/ 1187 w 1924"/>
                <a:gd name="T11" fmla="*/ 378 h 1143"/>
                <a:gd name="T12" fmla="*/ 1187 w 1924"/>
                <a:gd name="T13" fmla="*/ 378 h 1143"/>
                <a:gd name="T14" fmla="*/ 645 w 1924"/>
                <a:gd name="T15" fmla="*/ 457 h 1143"/>
                <a:gd name="T16" fmla="*/ 536 w 1924"/>
                <a:gd name="T17" fmla="*/ 472 h 1143"/>
                <a:gd name="T18" fmla="*/ 36 w 1924"/>
                <a:gd name="T19" fmla="*/ 545 h 1143"/>
                <a:gd name="T20" fmla="*/ 0 w 1924"/>
                <a:gd name="T21" fmla="*/ 551 h 1143"/>
                <a:gd name="T22" fmla="*/ 19 w 1924"/>
                <a:gd name="T23" fmla="*/ 577 h 1143"/>
                <a:gd name="T24" fmla="*/ 395 w 1924"/>
                <a:gd name="T25" fmla="*/ 1143 h 1143"/>
                <a:gd name="T26" fmla="*/ 397 w 1924"/>
                <a:gd name="T27" fmla="*/ 1143 h 1143"/>
                <a:gd name="T28" fmla="*/ 401 w 1924"/>
                <a:gd name="T29" fmla="*/ 1141 h 1143"/>
                <a:gd name="T30" fmla="*/ 760 w 1924"/>
                <a:gd name="T31" fmla="*/ 953 h 1143"/>
                <a:gd name="T32" fmla="*/ 782 w 1924"/>
                <a:gd name="T33" fmla="*/ 940 h 1143"/>
                <a:gd name="T34" fmla="*/ 788 w 1924"/>
                <a:gd name="T35" fmla="*/ 936 h 1143"/>
                <a:gd name="T36" fmla="*/ 781 w 1924"/>
                <a:gd name="T37" fmla="*/ 940 h 1143"/>
                <a:gd name="T38" fmla="*/ 431 w 1924"/>
                <a:gd name="T39" fmla="*/ 1124 h 1143"/>
                <a:gd name="T40" fmla="*/ 397 w 1924"/>
                <a:gd name="T41" fmla="*/ 1143 h 1143"/>
                <a:gd name="T42" fmla="*/ 376 w 1924"/>
                <a:gd name="T43" fmla="*/ 1111 h 1143"/>
                <a:gd name="T44" fmla="*/ 2 w 1924"/>
                <a:gd name="T45" fmla="*/ 553 h 1143"/>
                <a:gd name="T46" fmla="*/ 4 w 1924"/>
                <a:gd name="T47" fmla="*/ 551 h 1143"/>
                <a:gd name="T48" fmla="*/ 534 w 1924"/>
                <a:gd name="T49" fmla="*/ 474 h 1143"/>
                <a:gd name="T50" fmla="*/ 645 w 1924"/>
                <a:gd name="T51" fmla="*/ 457 h 1143"/>
                <a:gd name="T52" fmla="*/ 1157 w 1924"/>
                <a:gd name="T53" fmla="*/ 384 h 1143"/>
                <a:gd name="T54" fmla="*/ 1187 w 1924"/>
                <a:gd name="T55" fmla="*/ 378 h 1143"/>
                <a:gd name="T56" fmla="*/ 1192 w 1924"/>
                <a:gd name="T57" fmla="*/ 376 h 1143"/>
                <a:gd name="T58" fmla="*/ 1196 w 1924"/>
                <a:gd name="T59" fmla="*/ 374 h 1143"/>
                <a:gd name="T60" fmla="*/ 1219 w 1924"/>
                <a:gd name="T61" fmla="*/ 363 h 1143"/>
                <a:gd name="T62" fmla="*/ 1760 w 1924"/>
                <a:gd name="T63" fmla="*/ 85 h 1143"/>
                <a:gd name="T64" fmla="*/ 1924 w 1924"/>
                <a:gd name="T65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3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59"/>
            <p:cNvSpPr>
              <a:spLocks/>
            </p:cNvSpPr>
            <p:nvPr userDrawn="1"/>
          </p:nvSpPr>
          <p:spPr bwMode="auto">
            <a:xfrm>
              <a:off x="7107238" y="-919163"/>
              <a:ext cx="3054350" cy="1814513"/>
            </a:xfrm>
            <a:custGeom>
              <a:avLst/>
              <a:gdLst>
                <a:gd name="T0" fmla="*/ 1900 w 1924"/>
                <a:gd name="T1" fmla="*/ 12 h 1143"/>
                <a:gd name="T2" fmla="*/ 1759 w 1924"/>
                <a:gd name="T3" fmla="*/ 85 h 1143"/>
                <a:gd name="T4" fmla="*/ 1200 w 1924"/>
                <a:gd name="T5" fmla="*/ 370 h 1143"/>
                <a:gd name="T6" fmla="*/ 1196 w 1924"/>
                <a:gd name="T7" fmla="*/ 372 h 1143"/>
                <a:gd name="T8" fmla="*/ 1194 w 1924"/>
                <a:gd name="T9" fmla="*/ 374 h 1143"/>
                <a:gd name="T10" fmla="*/ 1187 w 1924"/>
                <a:gd name="T11" fmla="*/ 378 h 1143"/>
                <a:gd name="T12" fmla="*/ 1187 w 1924"/>
                <a:gd name="T13" fmla="*/ 378 h 1143"/>
                <a:gd name="T14" fmla="*/ 645 w 1924"/>
                <a:gd name="T15" fmla="*/ 457 h 1143"/>
                <a:gd name="T16" fmla="*/ 536 w 1924"/>
                <a:gd name="T17" fmla="*/ 472 h 1143"/>
                <a:gd name="T18" fmla="*/ 36 w 1924"/>
                <a:gd name="T19" fmla="*/ 545 h 1143"/>
                <a:gd name="T20" fmla="*/ 0 w 1924"/>
                <a:gd name="T21" fmla="*/ 551 h 1143"/>
                <a:gd name="T22" fmla="*/ 19 w 1924"/>
                <a:gd name="T23" fmla="*/ 577 h 1143"/>
                <a:gd name="T24" fmla="*/ 395 w 1924"/>
                <a:gd name="T25" fmla="*/ 1143 h 1143"/>
                <a:gd name="T26" fmla="*/ 397 w 1924"/>
                <a:gd name="T27" fmla="*/ 1143 h 1143"/>
                <a:gd name="T28" fmla="*/ 401 w 1924"/>
                <a:gd name="T29" fmla="*/ 1141 h 1143"/>
                <a:gd name="T30" fmla="*/ 760 w 1924"/>
                <a:gd name="T31" fmla="*/ 953 h 1143"/>
                <a:gd name="T32" fmla="*/ 782 w 1924"/>
                <a:gd name="T33" fmla="*/ 940 h 1143"/>
                <a:gd name="T34" fmla="*/ 788 w 1924"/>
                <a:gd name="T35" fmla="*/ 936 h 1143"/>
                <a:gd name="T36" fmla="*/ 781 w 1924"/>
                <a:gd name="T37" fmla="*/ 940 h 1143"/>
                <a:gd name="T38" fmla="*/ 431 w 1924"/>
                <a:gd name="T39" fmla="*/ 1124 h 1143"/>
                <a:gd name="T40" fmla="*/ 397 w 1924"/>
                <a:gd name="T41" fmla="*/ 1143 h 1143"/>
                <a:gd name="T42" fmla="*/ 376 w 1924"/>
                <a:gd name="T43" fmla="*/ 1111 h 1143"/>
                <a:gd name="T44" fmla="*/ 2 w 1924"/>
                <a:gd name="T45" fmla="*/ 553 h 1143"/>
                <a:gd name="T46" fmla="*/ 4 w 1924"/>
                <a:gd name="T47" fmla="*/ 551 h 1143"/>
                <a:gd name="T48" fmla="*/ 534 w 1924"/>
                <a:gd name="T49" fmla="*/ 474 h 1143"/>
                <a:gd name="T50" fmla="*/ 645 w 1924"/>
                <a:gd name="T51" fmla="*/ 457 h 1143"/>
                <a:gd name="T52" fmla="*/ 1157 w 1924"/>
                <a:gd name="T53" fmla="*/ 384 h 1143"/>
                <a:gd name="T54" fmla="*/ 1187 w 1924"/>
                <a:gd name="T55" fmla="*/ 378 h 1143"/>
                <a:gd name="T56" fmla="*/ 1192 w 1924"/>
                <a:gd name="T57" fmla="*/ 376 h 1143"/>
                <a:gd name="T58" fmla="*/ 1196 w 1924"/>
                <a:gd name="T59" fmla="*/ 374 h 1143"/>
                <a:gd name="T60" fmla="*/ 1219 w 1924"/>
                <a:gd name="T61" fmla="*/ 363 h 1143"/>
                <a:gd name="T62" fmla="*/ 1760 w 1924"/>
                <a:gd name="T63" fmla="*/ 85 h 1143"/>
                <a:gd name="T64" fmla="*/ 1924 w 1924"/>
                <a:gd name="T65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3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60"/>
            <p:cNvSpPr>
              <a:spLocks noEditPoints="1"/>
            </p:cNvSpPr>
            <p:nvPr userDrawn="1"/>
          </p:nvSpPr>
          <p:spPr bwMode="auto">
            <a:xfrm>
              <a:off x="8367713" y="-12620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3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3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8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9 h 1152"/>
                <a:gd name="T62" fmla="*/ 1645 w 1676"/>
                <a:gd name="T63" fmla="*/ 13 h 1152"/>
                <a:gd name="T64" fmla="*/ 1674 w 1676"/>
                <a:gd name="T65" fmla="*/ 8 h 1152"/>
                <a:gd name="T66" fmla="*/ 1670 w 1676"/>
                <a:gd name="T67" fmla="*/ 27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8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61"/>
            <p:cNvSpPr>
              <a:spLocks noEditPoints="1"/>
            </p:cNvSpPr>
            <p:nvPr userDrawn="1"/>
          </p:nvSpPr>
          <p:spPr bwMode="auto">
            <a:xfrm>
              <a:off x="8367713" y="-12620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3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3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8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9 h 1152"/>
                <a:gd name="T62" fmla="*/ 1645 w 1676"/>
                <a:gd name="T63" fmla="*/ 13 h 1152"/>
                <a:gd name="T64" fmla="*/ 1674 w 1676"/>
                <a:gd name="T65" fmla="*/ 8 h 1152"/>
                <a:gd name="T66" fmla="*/ 1670 w 1676"/>
                <a:gd name="T67" fmla="*/ 27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8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84"/>
            <p:cNvSpPr>
              <a:spLocks noEditPoints="1"/>
            </p:cNvSpPr>
            <p:nvPr userDrawn="1"/>
          </p:nvSpPr>
          <p:spPr bwMode="auto">
            <a:xfrm>
              <a:off x="8255001" y="6435726"/>
              <a:ext cx="107950" cy="101600"/>
            </a:xfrm>
            <a:custGeom>
              <a:avLst/>
              <a:gdLst>
                <a:gd name="T0" fmla="*/ 23 w 36"/>
                <a:gd name="T1" fmla="*/ 1 h 34"/>
                <a:gd name="T2" fmla="*/ 21 w 36"/>
                <a:gd name="T3" fmla="*/ 14 h 34"/>
                <a:gd name="T4" fmla="*/ 0 w 36"/>
                <a:gd name="T5" fmla="*/ 17 h 34"/>
                <a:gd name="T6" fmla="*/ 3 w 36"/>
                <a:gd name="T7" fmla="*/ 27 h 34"/>
                <a:gd name="T8" fmla="*/ 17 w 36"/>
                <a:gd name="T9" fmla="*/ 34 h 34"/>
                <a:gd name="T10" fmla="*/ 27 w 36"/>
                <a:gd name="T11" fmla="*/ 31 h 34"/>
                <a:gd name="T12" fmla="*/ 31 w 36"/>
                <a:gd name="T13" fmla="*/ 7 h 34"/>
                <a:gd name="T14" fmla="*/ 23 w 36"/>
                <a:gd name="T15" fmla="*/ 1 h 34"/>
                <a:gd name="T16" fmla="*/ 17 w 36"/>
                <a:gd name="T17" fmla="*/ 0 h 34"/>
                <a:gd name="T18" fmla="*/ 7 w 36"/>
                <a:gd name="T19" fmla="*/ 3 h 34"/>
                <a:gd name="T20" fmla="*/ 0 w 36"/>
                <a:gd name="T21" fmla="*/ 16 h 34"/>
                <a:gd name="T22" fmla="*/ 20 w 36"/>
                <a:gd name="T23" fmla="*/ 13 h 34"/>
                <a:gd name="T24" fmla="*/ 22 w 36"/>
                <a:gd name="T25" fmla="*/ 1 h 34"/>
                <a:gd name="T26" fmla="*/ 17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90"/>
            <p:cNvSpPr>
              <a:spLocks noEditPoints="1"/>
            </p:cNvSpPr>
            <p:nvPr userDrawn="1"/>
          </p:nvSpPr>
          <p:spPr bwMode="auto">
            <a:xfrm>
              <a:off x="10142539" y="6259513"/>
              <a:ext cx="107950" cy="101600"/>
            </a:xfrm>
            <a:custGeom>
              <a:avLst/>
              <a:gdLst>
                <a:gd name="T0" fmla="*/ 0 w 36"/>
                <a:gd name="T1" fmla="*/ 16 h 34"/>
                <a:gd name="T2" fmla="*/ 3 w 36"/>
                <a:gd name="T3" fmla="*/ 27 h 34"/>
                <a:gd name="T4" fmla="*/ 15 w 36"/>
                <a:gd name="T5" fmla="*/ 34 h 34"/>
                <a:gd name="T6" fmla="*/ 17 w 36"/>
                <a:gd name="T7" fmla="*/ 17 h 34"/>
                <a:gd name="T8" fmla="*/ 0 w 36"/>
                <a:gd name="T9" fmla="*/ 16 h 34"/>
                <a:gd name="T10" fmla="*/ 18 w 36"/>
                <a:gd name="T11" fmla="*/ 15 h 34"/>
                <a:gd name="T12" fmla="*/ 18 w 36"/>
                <a:gd name="T13" fmla="*/ 17 h 34"/>
                <a:gd name="T14" fmla="*/ 23 w 36"/>
                <a:gd name="T15" fmla="*/ 17 h 34"/>
                <a:gd name="T16" fmla="*/ 18 w 36"/>
                <a:gd name="T17" fmla="*/ 15 h 34"/>
                <a:gd name="T18" fmla="*/ 3 w 36"/>
                <a:gd name="T19" fmla="*/ 7 h 34"/>
                <a:gd name="T20" fmla="*/ 0 w 36"/>
                <a:gd name="T21" fmla="*/ 16 h 34"/>
                <a:gd name="T22" fmla="*/ 17 w 36"/>
                <a:gd name="T23" fmla="*/ 17 h 34"/>
                <a:gd name="T24" fmla="*/ 17 w 36"/>
                <a:gd name="T25" fmla="*/ 15 h 34"/>
                <a:gd name="T26" fmla="*/ 17 w 36"/>
                <a:gd name="T27" fmla="*/ 15 h 34"/>
                <a:gd name="T28" fmla="*/ 17 w 36"/>
                <a:gd name="T29" fmla="*/ 14 h 34"/>
                <a:gd name="T30" fmla="*/ 17 w 36"/>
                <a:gd name="T31" fmla="*/ 14 h 34"/>
                <a:gd name="T32" fmla="*/ 3 w 36"/>
                <a:gd name="T33" fmla="*/ 7 h 34"/>
                <a:gd name="T34" fmla="*/ 29 w 36"/>
                <a:gd name="T35" fmla="*/ 5 h 34"/>
                <a:gd name="T36" fmla="*/ 18 w 36"/>
                <a:gd name="T37" fmla="*/ 14 h 34"/>
                <a:gd name="T38" fmla="*/ 24 w 36"/>
                <a:gd name="T39" fmla="*/ 17 h 34"/>
                <a:gd name="T40" fmla="*/ 24 w 36"/>
                <a:gd name="T41" fmla="*/ 18 h 34"/>
                <a:gd name="T42" fmla="*/ 18 w 36"/>
                <a:gd name="T43" fmla="*/ 17 h 34"/>
                <a:gd name="T44" fmla="*/ 16 w 36"/>
                <a:gd name="T45" fmla="*/ 34 h 34"/>
                <a:gd name="T46" fmla="*/ 17 w 36"/>
                <a:gd name="T47" fmla="*/ 34 h 34"/>
                <a:gd name="T48" fmla="*/ 27 w 36"/>
                <a:gd name="T49" fmla="*/ 31 h 34"/>
                <a:gd name="T50" fmla="*/ 31 w 36"/>
                <a:gd name="T51" fmla="*/ 7 h 34"/>
                <a:gd name="T52" fmla="*/ 29 w 36"/>
                <a:gd name="T53" fmla="*/ 5 h 34"/>
                <a:gd name="T54" fmla="*/ 10 w 36"/>
                <a:gd name="T55" fmla="*/ 1 h 34"/>
                <a:gd name="T56" fmla="*/ 7 w 36"/>
                <a:gd name="T57" fmla="*/ 3 h 34"/>
                <a:gd name="T58" fmla="*/ 4 w 36"/>
                <a:gd name="T59" fmla="*/ 6 h 34"/>
                <a:gd name="T60" fmla="*/ 17 w 36"/>
                <a:gd name="T61" fmla="*/ 13 h 34"/>
                <a:gd name="T62" fmla="*/ 10 w 36"/>
                <a:gd name="T63" fmla="*/ 1 h 34"/>
                <a:gd name="T64" fmla="*/ 22 w 36"/>
                <a:gd name="T65" fmla="*/ 1 h 34"/>
                <a:gd name="T66" fmla="*/ 18 w 36"/>
                <a:gd name="T67" fmla="*/ 13 h 34"/>
                <a:gd name="T68" fmla="*/ 29 w 36"/>
                <a:gd name="T69" fmla="*/ 5 h 34"/>
                <a:gd name="T70" fmla="*/ 22 w 36"/>
                <a:gd name="T71" fmla="*/ 1 h 34"/>
                <a:gd name="T72" fmla="*/ 17 w 36"/>
                <a:gd name="T73" fmla="*/ 0 h 34"/>
                <a:gd name="T74" fmla="*/ 11 w 36"/>
                <a:gd name="T75" fmla="*/ 1 h 34"/>
                <a:gd name="T76" fmla="*/ 18 w 36"/>
                <a:gd name="T77" fmla="*/ 13 h 34"/>
                <a:gd name="T78" fmla="*/ 21 w 36"/>
                <a:gd name="T79" fmla="*/ 0 h 34"/>
                <a:gd name="T80" fmla="*/ 17 w 36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4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91"/>
            <p:cNvSpPr>
              <a:spLocks noEditPoints="1"/>
            </p:cNvSpPr>
            <p:nvPr userDrawn="1"/>
          </p:nvSpPr>
          <p:spPr bwMode="auto">
            <a:xfrm>
              <a:off x="9250364" y="6218238"/>
              <a:ext cx="109538" cy="104775"/>
            </a:xfrm>
            <a:custGeom>
              <a:avLst/>
              <a:gdLst>
                <a:gd name="T0" fmla="*/ 22 w 37"/>
                <a:gd name="T1" fmla="*/ 17 h 35"/>
                <a:gd name="T2" fmla="*/ 11 w 37"/>
                <a:gd name="T3" fmla="*/ 32 h 35"/>
                <a:gd name="T4" fmla="*/ 19 w 37"/>
                <a:gd name="T5" fmla="*/ 35 h 35"/>
                <a:gd name="T6" fmla="*/ 30 w 37"/>
                <a:gd name="T7" fmla="*/ 31 h 35"/>
                <a:gd name="T8" fmla="*/ 37 w 37"/>
                <a:gd name="T9" fmla="*/ 18 h 35"/>
                <a:gd name="T10" fmla="*/ 22 w 37"/>
                <a:gd name="T11" fmla="*/ 17 h 35"/>
                <a:gd name="T12" fmla="*/ 19 w 37"/>
                <a:gd name="T13" fmla="*/ 0 h 35"/>
                <a:gd name="T14" fmla="*/ 9 w 37"/>
                <a:gd name="T15" fmla="*/ 4 h 35"/>
                <a:gd name="T16" fmla="*/ 6 w 37"/>
                <a:gd name="T17" fmla="*/ 28 h 35"/>
                <a:gd name="T18" fmla="*/ 10 w 37"/>
                <a:gd name="T19" fmla="*/ 32 h 35"/>
                <a:gd name="T20" fmla="*/ 22 w 37"/>
                <a:gd name="T21" fmla="*/ 17 h 35"/>
                <a:gd name="T22" fmla="*/ 37 w 37"/>
                <a:gd name="T23" fmla="*/ 17 h 35"/>
                <a:gd name="T24" fmla="*/ 33 w 37"/>
                <a:gd name="T25" fmla="*/ 7 h 35"/>
                <a:gd name="T26" fmla="*/ 23 w 37"/>
                <a:gd name="T27" fmla="*/ 1 h 35"/>
                <a:gd name="T28" fmla="*/ 15 w 37"/>
                <a:gd name="T29" fmla="*/ 13 h 35"/>
                <a:gd name="T30" fmla="*/ 15 w 37"/>
                <a:gd name="T31" fmla="*/ 13 h 35"/>
                <a:gd name="T32" fmla="*/ 23 w 37"/>
                <a:gd name="T33" fmla="*/ 1 h 35"/>
                <a:gd name="T34" fmla="*/ 19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92"/>
            <p:cNvSpPr>
              <a:spLocks noEditPoints="1"/>
            </p:cNvSpPr>
            <p:nvPr userDrawn="1"/>
          </p:nvSpPr>
          <p:spPr bwMode="auto">
            <a:xfrm>
              <a:off x="9702801" y="5487988"/>
              <a:ext cx="114300" cy="100013"/>
            </a:xfrm>
            <a:custGeom>
              <a:avLst/>
              <a:gdLst>
                <a:gd name="T0" fmla="*/ 19 w 38"/>
                <a:gd name="T1" fmla="*/ 23 h 34"/>
                <a:gd name="T2" fmla="*/ 12 w 38"/>
                <a:gd name="T3" fmla="*/ 33 h 34"/>
                <a:gd name="T4" fmla="*/ 20 w 38"/>
                <a:gd name="T5" fmla="*/ 34 h 34"/>
                <a:gd name="T6" fmla="*/ 25 w 38"/>
                <a:gd name="T7" fmla="*/ 33 h 34"/>
                <a:gd name="T8" fmla="*/ 19 w 38"/>
                <a:gd name="T9" fmla="*/ 23 h 34"/>
                <a:gd name="T10" fmla="*/ 21 w 38"/>
                <a:gd name="T11" fmla="*/ 19 h 34"/>
                <a:gd name="T12" fmla="*/ 18 w 38"/>
                <a:gd name="T13" fmla="*/ 20 h 34"/>
                <a:gd name="T14" fmla="*/ 19 w 38"/>
                <a:gd name="T15" fmla="*/ 22 h 34"/>
                <a:gd name="T16" fmla="*/ 21 w 38"/>
                <a:gd name="T17" fmla="*/ 19 h 34"/>
                <a:gd name="T18" fmla="*/ 36 w 38"/>
                <a:gd name="T19" fmla="*/ 12 h 34"/>
                <a:gd name="T20" fmla="*/ 22 w 38"/>
                <a:gd name="T21" fmla="*/ 19 h 34"/>
                <a:gd name="T22" fmla="*/ 20 w 38"/>
                <a:gd name="T23" fmla="*/ 22 h 34"/>
                <a:gd name="T24" fmla="*/ 26 w 38"/>
                <a:gd name="T25" fmla="*/ 33 h 34"/>
                <a:gd name="T26" fmla="*/ 30 w 38"/>
                <a:gd name="T27" fmla="*/ 31 h 34"/>
                <a:gd name="T28" fmla="*/ 36 w 38"/>
                <a:gd name="T29" fmla="*/ 12 h 34"/>
                <a:gd name="T30" fmla="*/ 20 w 38"/>
                <a:gd name="T31" fmla="*/ 0 h 34"/>
                <a:gd name="T32" fmla="*/ 9 w 38"/>
                <a:gd name="T33" fmla="*/ 3 h 34"/>
                <a:gd name="T34" fmla="*/ 6 w 38"/>
                <a:gd name="T35" fmla="*/ 28 h 34"/>
                <a:gd name="T36" fmla="*/ 12 w 38"/>
                <a:gd name="T37" fmla="*/ 33 h 34"/>
                <a:gd name="T38" fmla="*/ 19 w 38"/>
                <a:gd name="T39" fmla="*/ 22 h 34"/>
                <a:gd name="T40" fmla="*/ 18 w 38"/>
                <a:gd name="T41" fmla="*/ 20 h 34"/>
                <a:gd name="T42" fmla="*/ 21 w 38"/>
                <a:gd name="T43" fmla="*/ 18 h 34"/>
                <a:gd name="T44" fmla="*/ 23 w 38"/>
                <a:gd name="T45" fmla="*/ 16 h 34"/>
                <a:gd name="T46" fmla="*/ 23 w 38"/>
                <a:gd name="T47" fmla="*/ 16 h 34"/>
                <a:gd name="T48" fmla="*/ 22 w 38"/>
                <a:gd name="T49" fmla="*/ 18 h 34"/>
                <a:gd name="T50" fmla="*/ 36 w 38"/>
                <a:gd name="T51" fmla="*/ 12 h 34"/>
                <a:gd name="T52" fmla="*/ 33 w 38"/>
                <a:gd name="T53" fmla="*/ 7 h 34"/>
                <a:gd name="T54" fmla="*/ 20 w 38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18"/>
            <p:cNvSpPr>
              <a:spLocks/>
            </p:cNvSpPr>
            <p:nvPr userDrawn="1"/>
          </p:nvSpPr>
          <p:spPr bwMode="auto">
            <a:xfrm>
              <a:off x="8847139" y="5580063"/>
              <a:ext cx="109538" cy="104775"/>
            </a:xfrm>
            <a:custGeom>
              <a:avLst/>
              <a:gdLst>
                <a:gd name="T0" fmla="*/ 19 w 37"/>
                <a:gd name="T1" fmla="*/ 0 h 35"/>
                <a:gd name="T2" fmla="*/ 9 w 37"/>
                <a:gd name="T3" fmla="*/ 4 h 35"/>
                <a:gd name="T4" fmla="*/ 4 w 37"/>
                <a:gd name="T5" fmla="*/ 25 h 35"/>
                <a:gd name="T6" fmla="*/ 17 w 37"/>
                <a:gd name="T7" fmla="*/ 15 h 35"/>
                <a:gd name="T8" fmla="*/ 17 w 37"/>
                <a:gd name="T9" fmla="*/ 15 h 35"/>
                <a:gd name="T10" fmla="*/ 4 w 37"/>
                <a:gd name="T11" fmla="*/ 26 h 35"/>
                <a:gd name="T12" fmla="*/ 5 w 37"/>
                <a:gd name="T13" fmla="*/ 28 h 35"/>
                <a:gd name="T14" fmla="*/ 19 w 37"/>
                <a:gd name="T15" fmla="*/ 35 h 35"/>
                <a:gd name="T16" fmla="*/ 29 w 37"/>
                <a:gd name="T17" fmla="*/ 31 h 35"/>
                <a:gd name="T18" fmla="*/ 36 w 37"/>
                <a:gd name="T19" fmla="*/ 20 h 35"/>
                <a:gd name="T20" fmla="*/ 26 w 37"/>
                <a:gd name="T21" fmla="*/ 15 h 35"/>
                <a:gd name="T22" fmla="*/ 26 w 37"/>
                <a:gd name="T23" fmla="*/ 15 h 35"/>
                <a:gd name="T24" fmla="*/ 26 w 37"/>
                <a:gd name="T25" fmla="*/ 15 h 35"/>
                <a:gd name="T26" fmla="*/ 27 w 37"/>
                <a:gd name="T27" fmla="*/ 15 h 35"/>
                <a:gd name="T28" fmla="*/ 36 w 37"/>
                <a:gd name="T29" fmla="*/ 20 h 35"/>
                <a:gd name="T30" fmla="*/ 33 w 37"/>
                <a:gd name="T31" fmla="*/ 7 h 35"/>
                <a:gd name="T32" fmla="*/ 19 w 3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5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19"/>
            <p:cNvSpPr>
              <a:spLocks noEditPoints="1"/>
            </p:cNvSpPr>
            <p:nvPr userDrawn="1"/>
          </p:nvSpPr>
          <p:spPr bwMode="auto">
            <a:xfrm>
              <a:off x="8064501" y="5362576"/>
              <a:ext cx="115888" cy="100013"/>
            </a:xfrm>
            <a:custGeom>
              <a:avLst/>
              <a:gdLst>
                <a:gd name="T0" fmla="*/ 17 w 39"/>
                <a:gd name="T1" fmla="*/ 24 h 34"/>
                <a:gd name="T2" fmla="*/ 6 w 39"/>
                <a:gd name="T3" fmla="*/ 28 h 34"/>
                <a:gd name="T4" fmla="*/ 14 w 39"/>
                <a:gd name="T5" fmla="*/ 33 h 34"/>
                <a:gd name="T6" fmla="*/ 17 w 39"/>
                <a:gd name="T7" fmla="*/ 24 h 34"/>
                <a:gd name="T8" fmla="*/ 20 w 39"/>
                <a:gd name="T9" fmla="*/ 0 h 34"/>
                <a:gd name="T10" fmla="*/ 9 w 39"/>
                <a:gd name="T11" fmla="*/ 3 h 34"/>
                <a:gd name="T12" fmla="*/ 6 w 39"/>
                <a:gd name="T13" fmla="*/ 27 h 34"/>
                <a:gd name="T14" fmla="*/ 6 w 39"/>
                <a:gd name="T15" fmla="*/ 27 h 34"/>
                <a:gd name="T16" fmla="*/ 18 w 39"/>
                <a:gd name="T17" fmla="*/ 23 h 34"/>
                <a:gd name="T18" fmla="*/ 14 w 39"/>
                <a:gd name="T19" fmla="*/ 33 h 34"/>
                <a:gd name="T20" fmla="*/ 20 w 39"/>
                <a:gd name="T21" fmla="*/ 34 h 34"/>
                <a:gd name="T22" fmla="*/ 30 w 39"/>
                <a:gd name="T23" fmla="*/ 31 h 34"/>
                <a:gd name="T24" fmla="*/ 32 w 39"/>
                <a:gd name="T25" fmla="*/ 29 h 34"/>
                <a:gd name="T26" fmla="*/ 28 w 39"/>
                <a:gd name="T27" fmla="*/ 21 h 34"/>
                <a:gd name="T28" fmla="*/ 28 w 39"/>
                <a:gd name="T29" fmla="*/ 21 h 34"/>
                <a:gd name="T30" fmla="*/ 32 w 39"/>
                <a:gd name="T31" fmla="*/ 29 h 34"/>
                <a:gd name="T32" fmla="*/ 33 w 39"/>
                <a:gd name="T33" fmla="*/ 7 h 34"/>
                <a:gd name="T34" fmla="*/ 20 w 39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4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220"/>
            <p:cNvSpPr>
              <a:spLocks noEditPoints="1"/>
            </p:cNvSpPr>
            <p:nvPr userDrawn="1"/>
          </p:nvSpPr>
          <p:spPr bwMode="auto">
            <a:xfrm>
              <a:off x="7691439" y="6507163"/>
              <a:ext cx="111125" cy="101600"/>
            </a:xfrm>
            <a:custGeom>
              <a:avLst/>
              <a:gdLst>
                <a:gd name="T0" fmla="*/ 36 w 37"/>
                <a:gd name="T1" fmla="*/ 15 h 34"/>
                <a:gd name="T2" fmla="*/ 15 w 37"/>
                <a:gd name="T3" fmla="*/ 18 h 34"/>
                <a:gd name="T4" fmla="*/ 17 w 37"/>
                <a:gd name="T5" fmla="*/ 34 h 34"/>
                <a:gd name="T6" fmla="*/ 19 w 37"/>
                <a:gd name="T7" fmla="*/ 34 h 34"/>
                <a:gd name="T8" fmla="*/ 29 w 37"/>
                <a:gd name="T9" fmla="*/ 31 h 34"/>
                <a:gd name="T10" fmla="*/ 36 w 37"/>
                <a:gd name="T11" fmla="*/ 15 h 34"/>
                <a:gd name="T12" fmla="*/ 31 w 37"/>
                <a:gd name="T13" fmla="*/ 5 h 34"/>
                <a:gd name="T14" fmla="*/ 15 w 37"/>
                <a:gd name="T15" fmla="*/ 17 h 34"/>
                <a:gd name="T16" fmla="*/ 36 w 37"/>
                <a:gd name="T17" fmla="*/ 14 h 34"/>
                <a:gd name="T18" fmla="*/ 33 w 37"/>
                <a:gd name="T19" fmla="*/ 7 h 34"/>
                <a:gd name="T20" fmla="*/ 31 w 37"/>
                <a:gd name="T21" fmla="*/ 5 h 34"/>
                <a:gd name="T22" fmla="*/ 7 w 37"/>
                <a:gd name="T23" fmla="*/ 5 h 34"/>
                <a:gd name="T24" fmla="*/ 5 w 37"/>
                <a:gd name="T25" fmla="*/ 27 h 34"/>
                <a:gd name="T26" fmla="*/ 16 w 37"/>
                <a:gd name="T27" fmla="*/ 34 h 34"/>
                <a:gd name="T28" fmla="*/ 14 w 37"/>
                <a:gd name="T29" fmla="*/ 18 h 34"/>
                <a:gd name="T30" fmla="*/ 13 w 37"/>
                <a:gd name="T31" fmla="*/ 18 h 34"/>
                <a:gd name="T32" fmla="*/ 14 w 37"/>
                <a:gd name="T33" fmla="*/ 18 h 34"/>
                <a:gd name="T34" fmla="*/ 7 w 37"/>
                <a:gd name="T35" fmla="*/ 5 h 34"/>
                <a:gd name="T36" fmla="*/ 21 w 37"/>
                <a:gd name="T37" fmla="*/ 0 h 34"/>
                <a:gd name="T38" fmla="*/ 15 w 37"/>
                <a:gd name="T39" fmla="*/ 17 h 34"/>
                <a:gd name="T40" fmla="*/ 30 w 37"/>
                <a:gd name="T41" fmla="*/ 4 h 34"/>
                <a:gd name="T42" fmla="*/ 21 w 37"/>
                <a:gd name="T43" fmla="*/ 0 h 34"/>
                <a:gd name="T44" fmla="*/ 19 w 37"/>
                <a:gd name="T45" fmla="*/ 0 h 34"/>
                <a:gd name="T46" fmla="*/ 8 w 37"/>
                <a:gd name="T47" fmla="*/ 3 h 34"/>
                <a:gd name="T48" fmla="*/ 7 w 37"/>
                <a:gd name="T49" fmla="*/ 4 h 34"/>
                <a:gd name="T50" fmla="*/ 14 w 37"/>
                <a:gd name="T51" fmla="*/ 17 h 34"/>
                <a:gd name="T52" fmla="*/ 20 w 37"/>
                <a:gd name="T53" fmla="*/ 0 h 34"/>
                <a:gd name="T54" fmla="*/ 19 w 37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34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221"/>
            <p:cNvSpPr>
              <a:spLocks noEditPoints="1"/>
            </p:cNvSpPr>
            <p:nvPr userDrawn="1"/>
          </p:nvSpPr>
          <p:spPr bwMode="auto">
            <a:xfrm>
              <a:off x="7232651" y="5662613"/>
              <a:ext cx="109538" cy="101600"/>
            </a:xfrm>
            <a:custGeom>
              <a:avLst/>
              <a:gdLst>
                <a:gd name="T0" fmla="*/ 37 w 37"/>
                <a:gd name="T1" fmla="*/ 12 h 34"/>
                <a:gd name="T2" fmla="*/ 26 w 37"/>
                <a:gd name="T3" fmla="*/ 16 h 34"/>
                <a:gd name="T4" fmla="*/ 37 w 37"/>
                <a:gd name="T5" fmla="*/ 18 h 34"/>
                <a:gd name="T6" fmla="*/ 37 w 37"/>
                <a:gd name="T7" fmla="*/ 12 h 34"/>
                <a:gd name="T8" fmla="*/ 20 w 37"/>
                <a:gd name="T9" fmla="*/ 0 h 34"/>
                <a:gd name="T10" fmla="*/ 10 w 37"/>
                <a:gd name="T11" fmla="*/ 3 h 34"/>
                <a:gd name="T12" fmla="*/ 6 w 37"/>
                <a:gd name="T13" fmla="*/ 27 h 34"/>
                <a:gd name="T14" fmla="*/ 19 w 37"/>
                <a:gd name="T15" fmla="*/ 34 h 34"/>
                <a:gd name="T16" fmla="*/ 16 w 37"/>
                <a:gd name="T17" fmla="*/ 30 h 34"/>
                <a:gd name="T18" fmla="*/ 17 w 37"/>
                <a:gd name="T19" fmla="*/ 29 h 34"/>
                <a:gd name="T20" fmla="*/ 20 w 37"/>
                <a:gd name="T21" fmla="*/ 34 h 34"/>
                <a:gd name="T22" fmla="*/ 20 w 37"/>
                <a:gd name="T23" fmla="*/ 34 h 34"/>
                <a:gd name="T24" fmla="*/ 30 w 37"/>
                <a:gd name="T25" fmla="*/ 31 h 34"/>
                <a:gd name="T26" fmla="*/ 37 w 37"/>
                <a:gd name="T27" fmla="*/ 18 h 34"/>
                <a:gd name="T28" fmla="*/ 24 w 37"/>
                <a:gd name="T29" fmla="*/ 16 h 34"/>
                <a:gd name="T30" fmla="*/ 24 w 37"/>
                <a:gd name="T31" fmla="*/ 16 h 34"/>
                <a:gd name="T32" fmla="*/ 36 w 37"/>
                <a:gd name="T33" fmla="*/ 12 h 34"/>
                <a:gd name="T34" fmla="*/ 34 w 37"/>
                <a:gd name="T35" fmla="*/ 6 h 34"/>
                <a:gd name="T36" fmla="*/ 20 w 37"/>
                <a:gd name="T3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4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222"/>
            <p:cNvSpPr>
              <a:spLocks noEditPoints="1"/>
            </p:cNvSpPr>
            <p:nvPr userDrawn="1"/>
          </p:nvSpPr>
          <p:spPr bwMode="auto">
            <a:xfrm>
              <a:off x="8339139" y="5830888"/>
              <a:ext cx="111125" cy="103188"/>
            </a:xfrm>
            <a:custGeom>
              <a:avLst/>
              <a:gdLst>
                <a:gd name="T0" fmla="*/ 6 w 37"/>
                <a:gd name="T1" fmla="*/ 4 h 35"/>
                <a:gd name="T2" fmla="*/ 0 w 37"/>
                <a:gd name="T3" fmla="*/ 17 h 35"/>
                <a:gd name="T4" fmla="*/ 13 w 37"/>
                <a:gd name="T5" fmla="*/ 19 h 35"/>
                <a:gd name="T6" fmla="*/ 6 w 37"/>
                <a:gd name="T7" fmla="*/ 4 h 35"/>
                <a:gd name="T8" fmla="*/ 17 w 37"/>
                <a:gd name="T9" fmla="*/ 0 h 35"/>
                <a:gd name="T10" fmla="*/ 7 w 37"/>
                <a:gd name="T11" fmla="*/ 3 h 35"/>
                <a:gd name="T12" fmla="*/ 6 w 37"/>
                <a:gd name="T13" fmla="*/ 4 h 35"/>
                <a:gd name="T14" fmla="*/ 14 w 37"/>
                <a:gd name="T15" fmla="*/ 20 h 35"/>
                <a:gd name="T16" fmla="*/ 0 w 37"/>
                <a:gd name="T17" fmla="*/ 18 h 35"/>
                <a:gd name="T18" fmla="*/ 3 w 37"/>
                <a:gd name="T19" fmla="*/ 28 h 35"/>
                <a:gd name="T20" fmla="*/ 17 w 37"/>
                <a:gd name="T21" fmla="*/ 35 h 35"/>
                <a:gd name="T22" fmla="*/ 23 w 37"/>
                <a:gd name="T23" fmla="*/ 34 h 35"/>
                <a:gd name="T24" fmla="*/ 25 w 37"/>
                <a:gd name="T25" fmla="*/ 19 h 35"/>
                <a:gd name="T26" fmla="*/ 26 w 37"/>
                <a:gd name="T27" fmla="*/ 19 h 35"/>
                <a:gd name="T28" fmla="*/ 23 w 37"/>
                <a:gd name="T29" fmla="*/ 33 h 35"/>
                <a:gd name="T30" fmla="*/ 27 w 37"/>
                <a:gd name="T31" fmla="*/ 31 h 35"/>
                <a:gd name="T32" fmla="*/ 31 w 37"/>
                <a:gd name="T33" fmla="*/ 7 h 35"/>
                <a:gd name="T34" fmla="*/ 17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233"/>
            <p:cNvSpPr>
              <a:spLocks noEditPoints="1"/>
            </p:cNvSpPr>
            <p:nvPr userDrawn="1"/>
          </p:nvSpPr>
          <p:spPr bwMode="auto">
            <a:xfrm>
              <a:off x="8355014" y="5624513"/>
              <a:ext cx="3219450" cy="4160838"/>
            </a:xfrm>
            <a:custGeom>
              <a:avLst/>
              <a:gdLst>
                <a:gd name="T0" fmla="*/ 814 w 2028"/>
                <a:gd name="T1" fmla="*/ 2621 h 2621"/>
                <a:gd name="T2" fmla="*/ 1765 w 2028"/>
                <a:gd name="T3" fmla="*/ 2369 h 2621"/>
                <a:gd name="T4" fmla="*/ 851 w 2028"/>
                <a:gd name="T5" fmla="*/ 2611 h 2621"/>
                <a:gd name="T6" fmla="*/ 955 w 2028"/>
                <a:gd name="T7" fmla="*/ 1952 h 2621"/>
                <a:gd name="T8" fmla="*/ 430 w 2028"/>
                <a:gd name="T9" fmla="*/ 2033 h 2621"/>
                <a:gd name="T10" fmla="*/ 428 w 2028"/>
                <a:gd name="T11" fmla="*/ 2034 h 2621"/>
                <a:gd name="T12" fmla="*/ 814 w 2028"/>
                <a:gd name="T13" fmla="*/ 2619 h 2621"/>
                <a:gd name="T14" fmla="*/ 889 w 2028"/>
                <a:gd name="T15" fmla="*/ 2264 h 2621"/>
                <a:gd name="T16" fmla="*/ 1175 w 2028"/>
                <a:gd name="T17" fmla="*/ 2404 h 2621"/>
                <a:gd name="T18" fmla="*/ 1064 w 2028"/>
                <a:gd name="T19" fmla="*/ 1935 h 2621"/>
                <a:gd name="T20" fmla="*/ 1201 w 2028"/>
                <a:gd name="T21" fmla="*/ 2420 h 2621"/>
                <a:gd name="T22" fmla="*/ 1605 w 2028"/>
                <a:gd name="T23" fmla="*/ 1856 h 2621"/>
                <a:gd name="T24" fmla="*/ 1602 w 2028"/>
                <a:gd name="T25" fmla="*/ 1875 h 2621"/>
                <a:gd name="T26" fmla="*/ 1801 w 2028"/>
                <a:gd name="T27" fmla="*/ 2344 h 2621"/>
                <a:gd name="T28" fmla="*/ 1605 w 2028"/>
                <a:gd name="T29" fmla="*/ 1856 h 2621"/>
                <a:gd name="T30" fmla="*/ 1605 w 2028"/>
                <a:gd name="T31" fmla="*/ 1856 h 2621"/>
                <a:gd name="T32" fmla="*/ 1617 w 2028"/>
                <a:gd name="T33" fmla="*/ 1852 h 2621"/>
                <a:gd name="T34" fmla="*/ 1615 w 2028"/>
                <a:gd name="T35" fmla="*/ 1850 h 2621"/>
                <a:gd name="T36" fmla="*/ 1523 w 2028"/>
                <a:gd name="T37" fmla="*/ 1003 h 2621"/>
                <a:gd name="T38" fmla="*/ 2028 w 2028"/>
                <a:gd name="T39" fmla="*/ 1275 h 2621"/>
                <a:gd name="T40" fmla="*/ 1618 w 2028"/>
                <a:gd name="T41" fmla="*/ 1848 h 2621"/>
                <a:gd name="T42" fmla="*/ 2028 w 2028"/>
                <a:gd name="T43" fmla="*/ 1274 h 2621"/>
                <a:gd name="T44" fmla="*/ 1523 w 2028"/>
                <a:gd name="T45" fmla="*/ 1003 h 2621"/>
                <a:gd name="T46" fmla="*/ 1521 w 2028"/>
                <a:gd name="T47" fmla="*/ 1003 h 2621"/>
                <a:gd name="T48" fmla="*/ 206 w 2028"/>
                <a:gd name="T49" fmla="*/ 975 h 2621"/>
                <a:gd name="T50" fmla="*/ 554 w 2028"/>
                <a:gd name="T51" fmla="*/ 1298 h 2621"/>
                <a:gd name="T52" fmla="*/ 214 w 2028"/>
                <a:gd name="T53" fmla="*/ 979 h 2621"/>
                <a:gd name="T54" fmla="*/ 814 w 2028"/>
                <a:gd name="T55" fmla="*/ 887 h 2621"/>
                <a:gd name="T56" fmla="*/ 1184 w 2028"/>
                <a:gd name="T57" fmla="*/ 1255 h 2621"/>
                <a:gd name="T58" fmla="*/ 1015 w 2028"/>
                <a:gd name="T59" fmla="*/ 1691 h 2621"/>
                <a:gd name="T60" fmla="*/ 449 w 2028"/>
                <a:gd name="T61" fmla="*/ 2008 h 2621"/>
                <a:gd name="T62" fmla="*/ 552 w 2028"/>
                <a:gd name="T63" fmla="*/ 1321 h 2621"/>
                <a:gd name="T64" fmla="*/ 990 w 2028"/>
                <a:gd name="T65" fmla="*/ 1706 h 2621"/>
                <a:gd name="T66" fmla="*/ 814 w 2028"/>
                <a:gd name="T67" fmla="*/ 888 h 2621"/>
                <a:gd name="T68" fmla="*/ 981 w 2028"/>
                <a:gd name="T69" fmla="*/ 1696 h 2621"/>
                <a:gd name="T70" fmla="*/ 556 w 2028"/>
                <a:gd name="T71" fmla="*/ 1300 h 2621"/>
                <a:gd name="T72" fmla="*/ 16 w 2028"/>
                <a:gd name="T73" fmla="*/ 1523 h 2621"/>
                <a:gd name="T74" fmla="*/ 419 w 2028"/>
                <a:gd name="T75" fmla="*/ 2029 h 2621"/>
                <a:gd name="T76" fmla="*/ 11 w 2028"/>
                <a:gd name="T77" fmla="*/ 1542 h 2621"/>
                <a:gd name="T78" fmla="*/ 550 w 2028"/>
                <a:gd name="T79" fmla="*/ 1322 h 2621"/>
                <a:gd name="T80" fmla="*/ 451 w 2028"/>
                <a:gd name="T81" fmla="*/ 2010 h 2621"/>
                <a:gd name="T82" fmla="*/ 953 w 2028"/>
                <a:gd name="T83" fmla="*/ 1950 h 2621"/>
                <a:gd name="T84" fmla="*/ 1004 w 2028"/>
                <a:gd name="T85" fmla="*/ 1738 h 2621"/>
                <a:gd name="T86" fmla="*/ 1009 w 2028"/>
                <a:gd name="T87" fmla="*/ 1753 h 2621"/>
                <a:gd name="T88" fmla="*/ 1015 w 2028"/>
                <a:gd name="T89" fmla="*/ 1691 h 2621"/>
                <a:gd name="T90" fmla="*/ 1216 w 2028"/>
                <a:gd name="T91" fmla="*/ 1289 h 2621"/>
                <a:gd name="T92" fmla="*/ 1611 w 2028"/>
                <a:gd name="T93" fmla="*/ 1843 h 2621"/>
                <a:gd name="T94" fmla="*/ 1207 w 2028"/>
                <a:gd name="T95" fmla="*/ 1277 h 2621"/>
                <a:gd name="T96" fmla="*/ 1521 w 2028"/>
                <a:gd name="T97" fmla="*/ 1003 h 2621"/>
                <a:gd name="T98" fmla="*/ 1184 w 2028"/>
                <a:gd name="T99" fmla="*/ 1255 h 2621"/>
                <a:gd name="T100" fmla="*/ 1160 w 2028"/>
                <a:gd name="T101" fmla="*/ 426 h 2621"/>
                <a:gd name="T102" fmla="*/ 1160 w 2028"/>
                <a:gd name="T103" fmla="*/ 432 h 2621"/>
                <a:gd name="T104" fmla="*/ 605 w 2028"/>
                <a:gd name="T105" fmla="*/ 406 h 2621"/>
                <a:gd name="T106" fmla="*/ 186 w 2028"/>
                <a:gd name="T107" fmla="*/ 966 h 2621"/>
                <a:gd name="T108" fmla="*/ 605 w 2028"/>
                <a:gd name="T109" fmla="*/ 406 h 2621"/>
                <a:gd name="T110" fmla="*/ 1158 w 2028"/>
                <a:gd name="T111" fmla="*/ 432 h 2621"/>
                <a:gd name="T112" fmla="*/ 727 w 2028"/>
                <a:gd name="T113" fmla="*/ 195 h 2621"/>
                <a:gd name="T114" fmla="*/ 1158 w 2028"/>
                <a:gd name="T115" fmla="*/ 424 h 2621"/>
                <a:gd name="T116" fmla="*/ 359 w 2028"/>
                <a:gd name="T117" fmla="*/ 0 h 2621"/>
                <a:gd name="T118" fmla="*/ 359 w 2028"/>
                <a:gd name="T119" fmla="*/ 0 h 2621"/>
                <a:gd name="T120" fmla="*/ 377 w 2028"/>
                <a:gd name="T121" fmla="*/ 9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8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close/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close/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close/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close/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close/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close/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close/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close/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close/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34"/>
            <p:cNvSpPr>
              <a:spLocks noEditPoints="1"/>
            </p:cNvSpPr>
            <p:nvPr userDrawn="1"/>
          </p:nvSpPr>
          <p:spPr bwMode="auto">
            <a:xfrm>
              <a:off x="8355014" y="5624513"/>
              <a:ext cx="3219450" cy="4160838"/>
            </a:xfrm>
            <a:custGeom>
              <a:avLst/>
              <a:gdLst>
                <a:gd name="T0" fmla="*/ 814 w 2028"/>
                <a:gd name="T1" fmla="*/ 2621 h 2621"/>
                <a:gd name="T2" fmla="*/ 1765 w 2028"/>
                <a:gd name="T3" fmla="*/ 2369 h 2621"/>
                <a:gd name="T4" fmla="*/ 851 w 2028"/>
                <a:gd name="T5" fmla="*/ 2611 h 2621"/>
                <a:gd name="T6" fmla="*/ 955 w 2028"/>
                <a:gd name="T7" fmla="*/ 1952 h 2621"/>
                <a:gd name="T8" fmla="*/ 430 w 2028"/>
                <a:gd name="T9" fmla="*/ 2033 h 2621"/>
                <a:gd name="T10" fmla="*/ 428 w 2028"/>
                <a:gd name="T11" fmla="*/ 2034 h 2621"/>
                <a:gd name="T12" fmla="*/ 814 w 2028"/>
                <a:gd name="T13" fmla="*/ 2619 h 2621"/>
                <a:gd name="T14" fmla="*/ 889 w 2028"/>
                <a:gd name="T15" fmla="*/ 2264 h 2621"/>
                <a:gd name="T16" fmla="*/ 1175 w 2028"/>
                <a:gd name="T17" fmla="*/ 2404 h 2621"/>
                <a:gd name="T18" fmla="*/ 1064 w 2028"/>
                <a:gd name="T19" fmla="*/ 1935 h 2621"/>
                <a:gd name="T20" fmla="*/ 1201 w 2028"/>
                <a:gd name="T21" fmla="*/ 2420 h 2621"/>
                <a:gd name="T22" fmla="*/ 1605 w 2028"/>
                <a:gd name="T23" fmla="*/ 1856 h 2621"/>
                <a:gd name="T24" fmla="*/ 1602 w 2028"/>
                <a:gd name="T25" fmla="*/ 1875 h 2621"/>
                <a:gd name="T26" fmla="*/ 1801 w 2028"/>
                <a:gd name="T27" fmla="*/ 2344 h 2621"/>
                <a:gd name="T28" fmla="*/ 1605 w 2028"/>
                <a:gd name="T29" fmla="*/ 1856 h 2621"/>
                <a:gd name="T30" fmla="*/ 1605 w 2028"/>
                <a:gd name="T31" fmla="*/ 1856 h 2621"/>
                <a:gd name="T32" fmla="*/ 1617 w 2028"/>
                <a:gd name="T33" fmla="*/ 1852 h 2621"/>
                <a:gd name="T34" fmla="*/ 1615 w 2028"/>
                <a:gd name="T35" fmla="*/ 1850 h 2621"/>
                <a:gd name="T36" fmla="*/ 1523 w 2028"/>
                <a:gd name="T37" fmla="*/ 1003 h 2621"/>
                <a:gd name="T38" fmla="*/ 2028 w 2028"/>
                <a:gd name="T39" fmla="*/ 1275 h 2621"/>
                <a:gd name="T40" fmla="*/ 1618 w 2028"/>
                <a:gd name="T41" fmla="*/ 1848 h 2621"/>
                <a:gd name="T42" fmla="*/ 2028 w 2028"/>
                <a:gd name="T43" fmla="*/ 1274 h 2621"/>
                <a:gd name="T44" fmla="*/ 1523 w 2028"/>
                <a:gd name="T45" fmla="*/ 1003 h 2621"/>
                <a:gd name="T46" fmla="*/ 1521 w 2028"/>
                <a:gd name="T47" fmla="*/ 1003 h 2621"/>
                <a:gd name="T48" fmla="*/ 206 w 2028"/>
                <a:gd name="T49" fmla="*/ 975 h 2621"/>
                <a:gd name="T50" fmla="*/ 554 w 2028"/>
                <a:gd name="T51" fmla="*/ 1298 h 2621"/>
                <a:gd name="T52" fmla="*/ 214 w 2028"/>
                <a:gd name="T53" fmla="*/ 979 h 2621"/>
                <a:gd name="T54" fmla="*/ 814 w 2028"/>
                <a:gd name="T55" fmla="*/ 887 h 2621"/>
                <a:gd name="T56" fmla="*/ 1184 w 2028"/>
                <a:gd name="T57" fmla="*/ 1255 h 2621"/>
                <a:gd name="T58" fmla="*/ 1015 w 2028"/>
                <a:gd name="T59" fmla="*/ 1691 h 2621"/>
                <a:gd name="T60" fmla="*/ 449 w 2028"/>
                <a:gd name="T61" fmla="*/ 2008 h 2621"/>
                <a:gd name="T62" fmla="*/ 552 w 2028"/>
                <a:gd name="T63" fmla="*/ 1321 h 2621"/>
                <a:gd name="T64" fmla="*/ 990 w 2028"/>
                <a:gd name="T65" fmla="*/ 1706 h 2621"/>
                <a:gd name="T66" fmla="*/ 814 w 2028"/>
                <a:gd name="T67" fmla="*/ 888 h 2621"/>
                <a:gd name="T68" fmla="*/ 981 w 2028"/>
                <a:gd name="T69" fmla="*/ 1696 h 2621"/>
                <a:gd name="T70" fmla="*/ 556 w 2028"/>
                <a:gd name="T71" fmla="*/ 1300 h 2621"/>
                <a:gd name="T72" fmla="*/ 16 w 2028"/>
                <a:gd name="T73" fmla="*/ 1523 h 2621"/>
                <a:gd name="T74" fmla="*/ 419 w 2028"/>
                <a:gd name="T75" fmla="*/ 2029 h 2621"/>
                <a:gd name="T76" fmla="*/ 11 w 2028"/>
                <a:gd name="T77" fmla="*/ 1542 h 2621"/>
                <a:gd name="T78" fmla="*/ 550 w 2028"/>
                <a:gd name="T79" fmla="*/ 1322 h 2621"/>
                <a:gd name="T80" fmla="*/ 451 w 2028"/>
                <a:gd name="T81" fmla="*/ 2010 h 2621"/>
                <a:gd name="T82" fmla="*/ 953 w 2028"/>
                <a:gd name="T83" fmla="*/ 1950 h 2621"/>
                <a:gd name="T84" fmla="*/ 1004 w 2028"/>
                <a:gd name="T85" fmla="*/ 1738 h 2621"/>
                <a:gd name="T86" fmla="*/ 1009 w 2028"/>
                <a:gd name="T87" fmla="*/ 1753 h 2621"/>
                <a:gd name="T88" fmla="*/ 1015 w 2028"/>
                <a:gd name="T89" fmla="*/ 1691 h 2621"/>
                <a:gd name="T90" fmla="*/ 1216 w 2028"/>
                <a:gd name="T91" fmla="*/ 1289 h 2621"/>
                <a:gd name="T92" fmla="*/ 1611 w 2028"/>
                <a:gd name="T93" fmla="*/ 1843 h 2621"/>
                <a:gd name="T94" fmla="*/ 1207 w 2028"/>
                <a:gd name="T95" fmla="*/ 1277 h 2621"/>
                <a:gd name="T96" fmla="*/ 1521 w 2028"/>
                <a:gd name="T97" fmla="*/ 1003 h 2621"/>
                <a:gd name="T98" fmla="*/ 1184 w 2028"/>
                <a:gd name="T99" fmla="*/ 1255 h 2621"/>
                <a:gd name="T100" fmla="*/ 1160 w 2028"/>
                <a:gd name="T101" fmla="*/ 426 h 2621"/>
                <a:gd name="T102" fmla="*/ 1160 w 2028"/>
                <a:gd name="T103" fmla="*/ 432 h 2621"/>
                <a:gd name="T104" fmla="*/ 605 w 2028"/>
                <a:gd name="T105" fmla="*/ 406 h 2621"/>
                <a:gd name="T106" fmla="*/ 186 w 2028"/>
                <a:gd name="T107" fmla="*/ 966 h 2621"/>
                <a:gd name="T108" fmla="*/ 605 w 2028"/>
                <a:gd name="T109" fmla="*/ 406 h 2621"/>
                <a:gd name="T110" fmla="*/ 1158 w 2028"/>
                <a:gd name="T111" fmla="*/ 432 h 2621"/>
                <a:gd name="T112" fmla="*/ 727 w 2028"/>
                <a:gd name="T113" fmla="*/ 195 h 2621"/>
                <a:gd name="T114" fmla="*/ 1158 w 2028"/>
                <a:gd name="T115" fmla="*/ 424 h 2621"/>
                <a:gd name="T116" fmla="*/ 359 w 2028"/>
                <a:gd name="T117" fmla="*/ 0 h 2621"/>
                <a:gd name="T118" fmla="*/ 359 w 2028"/>
                <a:gd name="T119" fmla="*/ 0 h 2621"/>
                <a:gd name="T120" fmla="*/ 377 w 2028"/>
                <a:gd name="T121" fmla="*/ 9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8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235"/>
            <p:cNvSpPr>
              <a:spLocks noEditPoints="1"/>
            </p:cNvSpPr>
            <p:nvPr userDrawn="1"/>
          </p:nvSpPr>
          <p:spPr bwMode="auto">
            <a:xfrm>
              <a:off x="7847014" y="4306888"/>
              <a:ext cx="4402138" cy="3387725"/>
            </a:xfrm>
            <a:custGeom>
              <a:avLst/>
              <a:gdLst>
                <a:gd name="T0" fmla="*/ 472 w 1475"/>
                <a:gd name="T1" fmla="*/ 1135 h 1136"/>
                <a:gd name="T2" fmla="*/ 17 w 1475"/>
                <a:gd name="T3" fmla="*/ 986 h 1136"/>
                <a:gd name="T4" fmla="*/ 269 w 1475"/>
                <a:gd name="T5" fmla="*/ 956 h 1136"/>
                <a:gd name="T6" fmla="*/ 753 w 1475"/>
                <a:gd name="T7" fmla="*/ 875 h 1136"/>
                <a:gd name="T8" fmla="*/ 590 w 1475"/>
                <a:gd name="T9" fmla="*/ 914 h 1136"/>
                <a:gd name="T10" fmla="*/ 269 w 1475"/>
                <a:gd name="T11" fmla="*/ 956 h 1136"/>
                <a:gd name="T12" fmla="*/ 0 w 1475"/>
                <a:gd name="T13" fmla="*/ 981 h 1136"/>
                <a:gd name="T14" fmla="*/ 465 w 1475"/>
                <a:gd name="T15" fmla="*/ 1133 h 1136"/>
                <a:gd name="T16" fmla="*/ 589 w 1475"/>
                <a:gd name="T17" fmla="*/ 917 h 1136"/>
                <a:gd name="T18" fmla="*/ 607 w 1475"/>
                <a:gd name="T19" fmla="*/ 915 h 1136"/>
                <a:gd name="T20" fmla="*/ 591 w 1475"/>
                <a:gd name="T21" fmla="*/ 916 h 1136"/>
                <a:gd name="T22" fmla="*/ 621 w 1475"/>
                <a:gd name="T23" fmla="*/ 899 h 1136"/>
                <a:gd name="T24" fmla="*/ 753 w 1475"/>
                <a:gd name="T25" fmla="*/ 875 h 1136"/>
                <a:gd name="T26" fmla="*/ 755 w 1475"/>
                <a:gd name="T27" fmla="*/ 875 h 1136"/>
                <a:gd name="T28" fmla="*/ 1475 w 1475"/>
                <a:gd name="T29" fmla="*/ 469 h 1136"/>
                <a:gd name="T30" fmla="*/ 1475 w 1475"/>
                <a:gd name="T31" fmla="*/ 469 h 1136"/>
                <a:gd name="T32" fmla="*/ 996 w 1475"/>
                <a:gd name="T33" fmla="*/ 496 h 1136"/>
                <a:gd name="T34" fmla="*/ 640 w 1475"/>
                <a:gd name="T35" fmla="*/ 416 h 1136"/>
                <a:gd name="T36" fmla="*/ 643 w 1475"/>
                <a:gd name="T37" fmla="*/ 415 h 1136"/>
                <a:gd name="T38" fmla="*/ 1080 w 1475"/>
                <a:gd name="T39" fmla="*/ 425 h 1136"/>
                <a:gd name="T40" fmla="*/ 1071 w 1475"/>
                <a:gd name="T41" fmla="*/ 433 h 1136"/>
                <a:gd name="T42" fmla="*/ 1260 w 1475"/>
                <a:gd name="T43" fmla="*/ 624 h 1136"/>
                <a:gd name="T44" fmla="*/ 1274 w 1475"/>
                <a:gd name="T45" fmla="*/ 639 h 1136"/>
                <a:gd name="T46" fmla="*/ 1465 w 1475"/>
                <a:gd name="T47" fmla="*/ 478 h 1136"/>
                <a:gd name="T48" fmla="*/ 1274 w 1475"/>
                <a:gd name="T49" fmla="*/ 638 h 1136"/>
                <a:gd name="T50" fmla="*/ 1081 w 1475"/>
                <a:gd name="T51" fmla="*/ 426 h 1136"/>
                <a:gd name="T52" fmla="*/ 1439 w 1475"/>
                <a:gd name="T53" fmla="*/ 309 h 1136"/>
                <a:gd name="T54" fmla="*/ 1439 w 1475"/>
                <a:gd name="T55" fmla="*/ 309 h 1136"/>
                <a:gd name="T56" fmla="*/ 1422 w 1475"/>
                <a:gd name="T57" fmla="*/ 297 h 1136"/>
                <a:gd name="T58" fmla="*/ 1276 w 1475"/>
                <a:gd name="T59" fmla="*/ 382 h 1136"/>
                <a:gd name="T60" fmla="*/ 1456 w 1475"/>
                <a:gd name="T61" fmla="*/ 462 h 1136"/>
                <a:gd name="T62" fmla="*/ 1474 w 1475"/>
                <a:gd name="T63" fmla="*/ 470 h 1136"/>
                <a:gd name="T64" fmla="*/ 1291 w 1475"/>
                <a:gd name="T65" fmla="*/ 389 h 1136"/>
                <a:gd name="T66" fmla="*/ 1438 w 1475"/>
                <a:gd name="T67" fmla="*/ 310 h 1136"/>
                <a:gd name="T68" fmla="*/ 1281 w 1475"/>
                <a:gd name="T69" fmla="*/ 185 h 1136"/>
                <a:gd name="T70" fmla="*/ 1269 w 1475"/>
                <a:gd name="T71" fmla="*/ 177 h 1136"/>
                <a:gd name="T72" fmla="*/ 1079 w 1475"/>
                <a:gd name="T73" fmla="*/ 1 h 1136"/>
                <a:gd name="T74" fmla="*/ 869 w 1475"/>
                <a:gd name="T75" fmla="*/ 317 h 1136"/>
                <a:gd name="T76" fmla="*/ 658 w 1475"/>
                <a:gd name="T77" fmla="*/ 408 h 1136"/>
                <a:gd name="T78" fmla="*/ 790 w 1475"/>
                <a:gd name="T79" fmla="*/ 655 h 1136"/>
                <a:gd name="T80" fmla="*/ 642 w 1475"/>
                <a:gd name="T81" fmla="*/ 418 h 1136"/>
                <a:gd name="T82" fmla="*/ 786 w 1475"/>
                <a:gd name="T83" fmla="*/ 668 h 1136"/>
                <a:gd name="T84" fmla="*/ 786 w 1475"/>
                <a:gd name="T85" fmla="*/ 670 h 1136"/>
                <a:gd name="T86" fmla="*/ 765 w 1475"/>
                <a:gd name="T87" fmla="*/ 858 h 1136"/>
                <a:gd name="T88" fmla="*/ 785 w 1475"/>
                <a:gd name="T89" fmla="*/ 689 h 1136"/>
                <a:gd name="T90" fmla="*/ 787 w 1475"/>
                <a:gd name="T91" fmla="*/ 669 h 1136"/>
                <a:gd name="T92" fmla="*/ 995 w 1475"/>
                <a:gd name="T93" fmla="*/ 496 h 1136"/>
                <a:gd name="T94" fmla="*/ 882 w 1475"/>
                <a:gd name="T95" fmla="*/ 329 h 1136"/>
                <a:gd name="T96" fmla="*/ 1074 w 1475"/>
                <a:gd name="T97" fmla="*/ 422 h 1136"/>
                <a:gd name="T98" fmla="*/ 888 w 1475"/>
                <a:gd name="T99" fmla="*/ 310 h 1136"/>
                <a:gd name="T100" fmla="*/ 1080 w 1475"/>
                <a:gd name="T101" fmla="*/ 15 h 1136"/>
                <a:gd name="T102" fmla="*/ 1083 w 1475"/>
                <a:gd name="T103" fmla="*/ 402 h 1136"/>
                <a:gd name="T104" fmla="*/ 1102 w 1475"/>
                <a:gd name="T105" fmla="*/ 221 h 1136"/>
                <a:gd name="T106" fmla="*/ 1079 w 1475"/>
                <a:gd name="T107" fmla="*/ 2 h 1136"/>
                <a:gd name="T108" fmla="*/ 1269 w 1475"/>
                <a:gd name="T109" fmla="*/ 17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5" h="1136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237"/>
            <p:cNvSpPr>
              <a:spLocks noEditPoints="1"/>
            </p:cNvSpPr>
            <p:nvPr userDrawn="1"/>
          </p:nvSpPr>
          <p:spPr bwMode="auto">
            <a:xfrm>
              <a:off x="10094914" y="4827588"/>
              <a:ext cx="1560513" cy="2090738"/>
            </a:xfrm>
            <a:custGeom>
              <a:avLst/>
              <a:gdLst>
                <a:gd name="T0" fmla="*/ 2 w 983"/>
                <a:gd name="T1" fmla="*/ 1317 h 1317"/>
                <a:gd name="T2" fmla="*/ 2 w 983"/>
                <a:gd name="T3" fmla="*/ 1317 h 1317"/>
                <a:gd name="T4" fmla="*/ 460 w 983"/>
                <a:gd name="T5" fmla="*/ 988 h 1317"/>
                <a:gd name="T6" fmla="*/ 453 w 983"/>
                <a:gd name="T7" fmla="*/ 1015 h 1317"/>
                <a:gd name="T8" fmla="*/ 428 w 983"/>
                <a:gd name="T9" fmla="*/ 1041 h 1317"/>
                <a:gd name="T10" fmla="*/ 22 w 983"/>
                <a:gd name="T11" fmla="*/ 1302 h 1317"/>
                <a:gd name="T12" fmla="*/ 0 w 983"/>
                <a:gd name="T13" fmla="*/ 1315 h 1317"/>
                <a:gd name="T14" fmla="*/ 2 w 983"/>
                <a:gd name="T15" fmla="*/ 1317 h 1317"/>
                <a:gd name="T16" fmla="*/ 2 w 983"/>
                <a:gd name="T17" fmla="*/ 1317 h 1317"/>
                <a:gd name="T18" fmla="*/ 20 w 983"/>
                <a:gd name="T19" fmla="*/ 1304 h 1317"/>
                <a:gd name="T20" fmla="*/ 39 w 983"/>
                <a:gd name="T21" fmla="*/ 1293 h 1317"/>
                <a:gd name="T22" fmla="*/ 451 w 983"/>
                <a:gd name="T23" fmla="*/ 1028 h 1317"/>
                <a:gd name="T24" fmla="*/ 455 w 983"/>
                <a:gd name="T25" fmla="*/ 1013 h 1317"/>
                <a:gd name="T26" fmla="*/ 532 w 983"/>
                <a:gd name="T27" fmla="*/ 731 h 1317"/>
                <a:gd name="T28" fmla="*/ 970 w 983"/>
                <a:gd name="T29" fmla="*/ 0 h 1317"/>
                <a:gd name="T30" fmla="*/ 968 w 983"/>
                <a:gd name="T31" fmla="*/ 2 h 1317"/>
                <a:gd name="T32" fmla="*/ 957 w 983"/>
                <a:gd name="T33" fmla="*/ 17 h 1317"/>
                <a:gd name="T34" fmla="*/ 628 w 983"/>
                <a:gd name="T35" fmla="*/ 429 h 1317"/>
                <a:gd name="T36" fmla="*/ 618 w 983"/>
                <a:gd name="T37" fmla="*/ 440 h 1317"/>
                <a:gd name="T38" fmla="*/ 603 w 983"/>
                <a:gd name="T39" fmla="*/ 462 h 1317"/>
                <a:gd name="T40" fmla="*/ 598 w 983"/>
                <a:gd name="T41" fmla="*/ 485 h 1317"/>
                <a:gd name="T42" fmla="*/ 530 w 983"/>
                <a:gd name="T43" fmla="*/ 727 h 1317"/>
                <a:gd name="T44" fmla="*/ 598 w 983"/>
                <a:gd name="T45" fmla="*/ 487 h 1317"/>
                <a:gd name="T46" fmla="*/ 598 w 983"/>
                <a:gd name="T47" fmla="*/ 485 h 1317"/>
                <a:gd name="T48" fmla="*/ 603 w 983"/>
                <a:gd name="T49" fmla="*/ 462 h 1317"/>
                <a:gd name="T50" fmla="*/ 618 w 983"/>
                <a:gd name="T51" fmla="*/ 442 h 1317"/>
                <a:gd name="T52" fmla="*/ 628 w 983"/>
                <a:gd name="T53" fmla="*/ 429 h 1317"/>
                <a:gd name="T54" fmla="*/ 959 w 983"/>
                <a:gd name="T55" fmla="*/ 17 h 1317"/>
                <a:gd name="T56" fmla="*/ 970 w 983"/>
                <a:gd name="T57" fmla="*/ 4 h 1317"/>
                <a:gd name="T58" fmla="*/ 970 w 983"/>
                <a:gd name="T59" fmla="*/ 8 h 1317"/>
                <a:gd name="T60" fmla="*/ 981 w 983"/>
                <a:gd name="T61" fmla="*/ 355 h 1317"/>
                <a:gd name="T62" fmla="*/ 951 w 983"/>
                <a:gd name="T63" fmla="*/ 397 h 1317"/>
                <a:gd name="T64" fmla="*/ 617 w 983"/>
                <a:gd name="T65" fmla="*/ 470 h 1317"/>
                <a:gd name="T66" fmla="*/ 617 w 983"/>
                <a:gd name="T67" fmla="*/ 472 h 1317"/>
                <a:gd name="T68" fmla="*/ 645 w 983"/>
                <a:gd name="T69" fmla="*/ 464 h 1317"/>
                <a:gd name="T70" fmla="*/ 983 w 983"/>
                <a:gd name="T71" fmla="*/ 391 h 1317"/>
                <a:gd name="T72" fmla="*/ 983 w 983"/>
                <a:gd name="T73" fmla="*/ 389 h 1317"/>
                <a:gd name="T74" fmla="*/ 972 w 983"/>
                <a:gd name="T75" fmla="*/ 36 h 1317"/>
                <a:gd name="T76" fmla="*/ 970 w 983"/>
                <a:gd name="T77" fmla="*/ 4 h 1317"/>
                <a:gd name="T78" fmla="*/ 970 w 983"/>
                <a:gd name="T79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1317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close/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close/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238"/>
            <p:cNvSpPr>
              <a:spLocks noEditPoints="1"/>
            </p:cNvSpPr>
            <p:nvPr userDrawn="1"/>
          </p:nvSpPr>
          <p:spPr bwMode="auto">
            <a:xfrm>
              <a:off x="10094914" y="4827588"/>
              <a:ext cx="1560513" cy="2090738"/>
            </a:xfrm>
            <a:custGeom>
              <a:avLst/>
              <a:gdLst>
                <a:gd name="T0" fmla="*/ 2 w 983"/>
                <a:gd name="T1" fmla="*/ 1317 h 1317"/>
                <a:gd name="T2" fmla="*/ 2 w 983"/>
                <a:gd name="T3" fmla="*/ 1317 h 1317"/>
                <a:gd name="T4" fmla="*/ 460 w 983"/>
                <a:gd name="T5" fmla="*/ 988 h 1317"/>
                <a:gd name="T6" fmla="*/ 453 w 983"/>
                <a:gd name="T7" fmla="*/ 1015 h 1317"/>
                <a:gd name="T8" fmla="*/ 428 w 983"/>
                <a:gd name="T9" fmla="*/ 1041 h 1317"/>
                <a:gd name="T10" fmla="*/ 22 w 983"/>
                <a:gd name="T11" fmla="*/ 1302 h 1317"/>
                <a:gd name="T12" fmla="*/ 0 w 983"/>
                <a:gd name="T13" fmla="*/ 1315 h 1317"/>
                <a:gd name="T14" fmla="*/ 2 w 983"/>
                <a:gd name="T15" fmla="*/ 1317 h 1317"/>
                <a:gd name="T16" fmla="*/ 2 w 983"/>
                <a:gd name="T17" fmla="*/ 1317 h 1317"/>
                <a:gd name="T18" fmla="*/ 20 w 983"/>
                <a:gd name="T19" fmla="*/ 1304 h 1317"/>
                <a:gd name="T20" fmla="*/ 39 w 983"/>
                <a:gd name="T21" fmla="*/ 1293 h 1317"/>
                <a:gd name="T22" fmla="*/ 451 w 983"/>
                <a:gd name="T23" fmla="*/ 1028 h 1317"/>
                <a:gd name="T24" fmla="*/ 455 w 983"/>
                <a:gd name="T25" fmla="*/ 1013 h 1317"/>
                <a:gd name="T26" fmla="*/ 532 w 983"/>
                <a:gd name="T27" fmla="*/ 731 h 1317"/>
                <a:gd name="T28" fmla="*/ 970 w 983"/>
                <a:gd name="T29" fmla="*/ 0 h 1317"/>
                <a:gd name="T30" fmla="*/ 968 w 983"/>
                <a:gd name="T31" fmla="*/ 2 h 1317"/>
                <a:gd name="T32" fmla="*/ 957 w 983"/>
                <a:gd name="T33" fmla="*/ 17 h 1317"/>
                <a:gd name="T34" fmla="*/ 628 w 983"/>
                <a:gd name="T35" fmla="*/ 429 h 1317"/>
                <a:gd name="T36" fmla="*/ 618 w 983"/>
                <a:gd name="T37" fmla="*/ 440 h 1317"/>
                <a:gd name="T38" fmla="*/ 603 w 983"/>
                <a:gd name="T39" fmla="*/ 462 h 1317"/>
                <a:gd name="T40" fmla="*/ 598 w 983"/>
                <a:gd name="T41" fmla="*/ 485 h 1317"/>
                <a:gd name="T42" fmla="*/ 530 w 983"/>
                <a:gd name="T43" fmla="*/ 727 h 1317"/>
                <a:gd name="T44" fmla="*/ 598 w 983"/>
                <a:gd name="T45" fmla="*/ 487 h 1317"/>
                <a:gd name="T46" fmla="*/ 598 w 983"/>
                <a:gd name="T47" fmla="*/ 485 h 1317"/>
                <a:gd name="T48" fmla="*/ 603 w 983"/>
                <a:gd name="T49" fmla="*/ 462 h 1317"/>
                <a:gd name="T50" fmla="*/ 618 w 983"/>
                <a:gd name="T51" fmla="*/ 442 h 1317"/>
                <a:gd name="T52" fmla="*/ 628 w 983"/>
                <a:gd name="T53" fmla="*/ 429 h 1317"/>
                <a:gd name="T54" fmla="*/ 959 w 983"/>
                <a:gd name="T55" fmla="*/ 17 h 1317"/>
                <a:gd name="T56" fmla="*/ 970 w 983"/>
                <a:gd name="T57" fmla="*/ 4 h 1317"/>
                <a:gd name="T58" fmla="*/ 970 w 983"/>
                <a:gd name="T59" fmla="*/ 8 h 1317"/>
                <a:gd name="T60" fmla="*/ 981 w 983"/>
                <a:gd name="T61" fmla="*/ 355 h 1317"/>
                <a:gd name="T62" fmla="*/ 951 w 983"/>
                <a:gd name="T63" fmla="*/ 397 h 1317"/>
                <a:gd name="T64" fmla="*/ 617 w 983"/>
                <a:gd name="T65" fmla="*/ 470 h 1317"/>
                <a:gd name="T66" fmla="*/ 617 w 983"/>
                <a:gd name="T67" fmla="*/ 472 h 1317"/>
                <a:gd name="T68" fmla="*/ 645 w 983"/>
                <a:gd name="T69" fmla="*/ 464 h 1317"/>
                <a:gd name="T70" fmla="*/ 983 w 983"/>
                <a:gd name="T71" fmla="*/ 391 h 1317"/>
                <a:gd name="T72" fmla="*/ 983 w 983"/>
                <a:gd name="T73" fmla="*/ 389 h 1317"/>
                <a:gd name="T74" fmla="*/ 972 w 983"/>
                <a:gd name="T75" fmla="*/ 36 h 1317"/>
                <a:gd name="T76" fmla="*/ 970 w 983"/>
                <a:gd name="T77" fmla="*/ 4 h 1317"/>
                <a:gd name="T78" fmla="*/ 970 w 983"/>
                <a:gd name="T79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1317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239"/>
            <p:cNvSpPr>
              <a:spLocks noEditPoints="1"/>
            </p:cNvSpPr>
            <p:nvPr userDrawn="1"/>
          </p:nvSpPr>
          <p:spPr bwMode="auto">
            <a:xfrm>
              <a:off x="10499726" y="5254626"/>
              <a:ext cx="2454275" cy="3462338"/>
            </a:xfrm>
            <a:custGeom>
              <a:avLst/>
              <a:gdLst>
                <a:gd name="T0" fmla="*/ 1023 w 1546"/>
                <a:gd name="T1" fmla="*/ 2181 h 2181"/>
                <a:gd name="T2" fmla="*/ 262 w 1546"/>
                <a:gd name="T3" fmla="*/ 2085 h 2181"/>
                <a:gd name="T4" fmla="*/ 283 w 1546"/>
                <a:gd name="T5" fmla="*/ 2104 h 2181"/>
                <a:gd name="T6" fmla="*/ 1022 w 1546"/>
                <a:gd name="T7" fmla="*/ 2179 h 2181"/>
                <a:gd name="T8" fmla="*/ 283 w 1546"/>
                <a:gd name="T9" fmla="*/ 2102 h 2181"/>
                <a:gd name="T10" fmla="*/ 1272 w 1546"/>
                <a:gd name="T11" fmla="*/ 1848 h 2181"/>
                <a:gd name="T12" fmla="*/ 1023 w 1546"/>
                <a:gd name="T13" fmla="*/ 2179 h 2181"/>
                <a:gd name="T14" fmla="*/ 1273 w 1546"/>
                <a:gd name="T15" fmla="*/ 1848 h 2181"/>
                <a:gd name="T16" fmla="*/ 1522 w 1546"/>
                <a:gd name="T17" fmla="*/ 1520 h 2181"/>
                <a:gd name="T18" fmla="*/ 1522 w 1546"/>
                <a:gd name="T19" fmla="*/ 1520 h 2181"/>
                <a:gd name="T20" fmla="*/ 1540 w 1546"/>
                <a:gd name="T21" fmla="*/ 1497 h 2181"/>
                <a:gd name="T22" fmla="*/ 1535 w 1546"/>
                <a:gd name="T23" fmla="*/ 1503 h 2181"/>
                <a:gd name="T24" fmla="*/ 1544 w 1546"/>
                <a:gd name="T25" fmla="*/ 1490 h 2181"/>
                <a:gd name="T26" fmla="*/ 1531 w 1546"/>
                <a:gd name="T27" fmla="*/ 1490 h 2181"/>
                <a:gd name="T28" fmla="*/ 700 w 1546"/>
                <a:gd name="T29" fmla="*/ 1492 h 2181"/>
                <a:gd name="T30" fmla="*/ 1503 w 1546"/>
                <a:gd name="T31" fmla="*/ 1490 h 2181"/>
                <a:gd name="T32" fmla="*/ 1542 w 1546"/>
                <a:gd name="T33" fmla="*/ 1490 h 2181"/>
                <a:gd name="T34" fmla="*/ 1540 w 1546"/>
                <a:gd name="T35" fmla="*/ 1495 h 2181"/>
                <a:gd name="T36" fmla="*/ 659 w 1546"/>
                <a:gd name="T37" fmla="*/ 1118 h 2181"/>
                <a:gd name="T38" fmla="*/ 659 w 1546"/>
                <a:gd name="T39" fmla="*/ 1121 h 2181"/>
                <a:gd name="T40" fmla="*/ 674 w 1546"/>
                <a:gd name="T41" fmla="*/ 1493 h 2181"/>
                <a:gd name="T42" fmla="*/ 676 w 1546"/>
                <a:gd name="T43" fmla="*/ 1492 h 2181"/>
                <a:gd name="T44" fmla="*/ 659 w 1546"/>
                <a:gd name="T45" fmla="*/ 1121 h 2181"/>
                <a:gd name="T46" fmla="*/ 1093 w 1546"/>
                <a:gd name="T47" fmla="*/ 282 h 2181"/>
                <a:gd name="T48" fmla="*/ 1076 w 1546"/>
                <a:gd name="T49" fmla="*/ 316 h 2181"/>
                <a:gd name="T50" fmla="*/ 1076 w 1546"/>
                <a:gd name="T51" fmla="*/ 316 h 2181"/>
                <a:gd name="T52" fmla="*/ 1095 w 1546"/>
                <a:gd name="T53" fmla="*/ 284 h 2181"/>
                <a:gd name="T54" fmla="*/ 662 w 1546"/>
                <a:gd name="T55" fmla="*/ 1108 h 2181"/>
                <a:gd name="T56" fmla="*/ 2 w 1546"/>
                <a:gd name="T57" fmla="*/ 0 h 2181"/>
                <a:gd name="T58" fmla="*/ 10 w 1546"/>
                <a:gd name="T59" fmla="*/ 15 h 2181"/>
                <a:gd name="T60" fmla="*/ 275 w 1546"/>
                <a:gd name="T61" fmla="*/ 460 h 2181"/>
                <a:gd name="T62" fmla="*/ 410 w 1546"/>
                <a:gd name="T63" fmla="*/ 688 h 2181"/>
                <a:gd name="T64" fmla="*/ 657 w 1546"/>
                <a:gd name="T65" fmla="*/ 1099 h 2181"/>
                <a:gd name="T66" fmla="*/ 655 w 1546"/>
                <a:gd name="T67" fmla="*/ 1112 h 2181"/>
                <a:gd name="T68" fmla="*/ 204 w 1546"/>
                <a:gd name="T69" fmla="*/ 1227 h 2181"/>
                <a:gd name="T70" fmla="*/ 170 w 1546"/>
                <a:gd name="T71" fmla="*/ 1236 h 2181"/>
                <a:gd name="T72" fmla="*/ 173 w 1546"/>
                <a:gd name="T73" fmla="*/ 1274 h 2181"/>
                <a:gd name="T74" fmla="*/ 260 w 1546"/>
                <a:gd name="T75" fmla="*/ 2078 h 2181"/>
                <a:gd name="T76" fmla="*/ 262 w 1546"/>
                <a:gd name="T77" fmla="*/ 2080 h 2181"/>
                <a:gd name="T78" fmla="*/ 175 w 1546"/>
                <a:gd name="T79" fmla="*/ 1274 h 2181"/>
                <a:gd name="T80" fmla="*/ 172 w 1546"/>
                <a:gd name="T81" fmla="*/ 1236 h 2181"/>
                <a:gd name="T82" fmla="*/ 653 w 1546"/>
                <a:gd name="T83" fmla="*/ 1114 h 2181"/>
                <a:gd name="T84" fmla="*/ 657 w 1546"/>
                <a:gd name="T85" fmla="*/ 1116 h 2181"/>
                <a:gd name="T86" fmla="*/ 659 w 1546"/>
                <a:gd name="T87" fmla="*/ 1112 h 2181"/>
                <a:gd name="T88" fmla="*/ 662 w 1546"/>
                <a:gd name="T89" fmla="*/ 1106 h 2181"/>
                <a:gd name="T90" fmla="*/ 864 w 1546"/>
                <a:gd name="T91" fmla="*/ 721 h 2181"/>
                <a:gd name="T92" fmla="*/ 657 w 1546"/>
                <a:gd name="T93" fmla="*/ 1097 h 2181"/>
                <a:gd name="T94" fmla="*/ 412 w 1546"/>
                <a:gd name="T95" fmla="*/ 688 h 2181"/>
                <a:gd name="T96" fmla="*/ 275 w 1546"/>
                <a:gd name="T97" fmla="*/ 458 h 2181"/>
                <a:gd name="T98" fmla="*/ 12 w 1546"/>
                <a:gd name="T99" fmla="*/ 1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1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close/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close/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close/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close/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240"/>
            <p:cNvSpPr>
              <a:spLocks noEditPoints="1"/>
            </p:cNvSpPr>
            <p:nvPr userDrawn="1"/>
          </p:nvSpPr>
          <p:spPr bwMode="auto">
            <a:xfrm>
              <a:off x="10499726" y="5254626"/>
              <a:ext cx="2454275" cy="3462338"/>
            </a:xfrm>
            <a:custGeom>
              <a:avLst/>
              <a:gdLst>
                <a:gd name="T0" fmla="*/ 1023 w 1546"/>
                <a:gd name="T1" fmla="*/ 2181 h 2181"/>
                <a:gd name="T2" fmla="*/ 262 w 1546"/>
                <a:gd name="T3" fmla="*/ 2085 h 2181"/>
                <a:gd name="T4" fmla="*/ 283 w 1546"/>
                <a:gd name="T5" fmla="*/ 2104 h 2181"/>
                <a:gd name="T6" fmla="*/ 1022 w 1546"/>
                <a:gd name="T7" fmla="*/ 2179 h 2181"/>
                <a:gd name="T8" fmla="*/ 283 w 1546"/>
                <a:gd name="T9" fmla="*/ 2102 h 2181"/>
                <a:gd name="T10" fmla="*/ 1272 w 1546"/>
                <a:gd name="T11" fmla="*/ 1848 h 2181"/>
                <a:gd name="T12" fmla="*/ 1023 w 1546"/>
                <a:gd name="T13" fmla="*/ 2179 h 2181"/>
                <a:gd name="T14" fmla="*/ 1273 w 1546"/>
                <a:gd name="T15" fmla="*/ 1848 h 2181"/>
                <a:gd name="T16" fmla="*/ 1522 w 1546"/>
                <a:gd name="T17" fmla="*/ 1520 h 2181"/>
                <a:gd name="T18" fmla="*/ 1522 w 1546"/>
                <a:gd name="T19" fmla="*/ 1520 h 2181"/>
                <a:gd name="T20" fmla="*/ 1540 w 1546"/>
                <a:gd name="T21" fmla="*/ 1497 h 2181"/>
                <a:gd name="T22" fmla="*/ 1535 w 1546"/>
                <a:gd name="T23" fmla="*/ 1503 h 2181"/>
                <a:gd name="T24" fmla="*/ 1544 w 1546"/>
                <a:gd name="T25" fmla="*/ 1490 h 2181"/>
                <a:gd name="T26" fmla="*/ 1531 w 1546"/>
                <a:gd name="T27" fmla="*/ 1490 h 2181"/>
                <a:gd name="T28" fmla="*/ 700 w 1546"/>
                <a:gd name="T29" fmla="*/ 1492 h 2181"/>
                <a:gd name="T30" fmla="*/ 1503 w 1546"/>
                <a:gd name="T31" fmla="*/ 1490 h 2181"/>
                <a:gd name="T32" fmla="*/ 1542 w 1546"/>
                <a:gd name="T33" fmla="*/ 1490 h 2181"/>
                <a:gd name="T34" fmla="*/ 1540 w 1546"/>
                <a:gd name="T35" fmla="*/ 1495 h 2181"/>
                <a:gd name="T36" fmla="*/ 659 w 1546"/>
                <a:gd name="T37" fmla="*/ 1118 h 2181"/>
                <a:gd name="T38" fmla="*/ 659 w 1546"/>
                <a:gd name="T39" fmla="*/ 1121 h 2181"/>
                <a:gd name="T40" fmla="*/ 674 w 1546"/>
                <a:gd name="T41" fmla="*/ 1493 h 2181"/>
                <a:gd name="T42" fmla="*/ 676 w 1546"/>
                <a:gd name="T43" fmla="*/ 1492 h 2181"/>
                <a:gd name="T44" fmla="*/ 659 w 1546"/>
                <a:gd name="T45" fmla="*/ 1121 h 2181"/>
                <a:gd name="T46" fmla="*/ 1093 w 1546"/>
                <a:gd name="T47" fmla="*/ 282 h 2181"/>
                <a:gd name="T48" fmla="*/ 1076 w 1546"/>
                <a:gd name="T49" fmla="*/ 316 h 2181"/>
                <a:gd name="T50" fmla="*/ 1076 w 1546"/>
                <a:gd name="T51" fmla="*/ 316 h 2181"/>
                <a:gd name="T52" fmla="*/ 1095 w 1546"/>
                <a:gd name="T53" fmla="*/ 284 h 2181"/>
                <a:gd name="T54" fmla="*/ 662 w 1546"/>
                <a:gd name="T55" fmla="*/ 1108 h 2181"/>
                <a:gd name="T56" fmla="*/ 2 w 1546"/>
                <a:gd name="T57" fmla="*/ 0 h 2181"/>
                <a:gd name="T58" fmla="*/ 10 w 1546"/>
                <a:gd name="T59" fmla="*/ 15 h 2181"/>
                <a:gd name="T60" fmla="*/ 275 w 1546"/>
                <a:gd name="T61" fmla="*/ 460 h 2181"/>
                <a:gd name="T62" fmla="*/ 410 w 1546"/>
                <a:gd name="T63" fmla="*/ 688 h 2181"/>
                <a:gd name="T64" fmla="*/ 657 w 1546"/>
                <a:gd name="T65" fmla="*/ 1099 h 2181"/>
                <a:gd name="T66" fmla="*/ 655 w 1546"/>
                <a:gd name="T67" fmla="*/ 1112 h 2181"/>
                <a:gd name="T68" fmla="*/ 204 w 1546"/>
                <a:gd name="T69" fmla="*/ 1227 h 2181"/>
                <a:gd name="T70" fmla="*/ 170 w 1546"/>
                <a:gd name="T71" fmla="*/ 1236 h 2181"/>
                <a:gd name="T72" fmla="*/ 173 w 1546"/>
                <a:gd name="T73" fmla="*/ 1274 h 2181"/>
                <a:gd name="T74" fmla="*/ 260 w 1546"/>
                <a:gd name="T75" fmla="*/ 2078 h 2181"/>
                <a:gd name="T76" fmla="*/ 262 w 1546"/>
                <a:gd name="T77" fmla="*/ 2080 h 2181"/>
                <a:gd name="T78" fmla="*/ 175 w 1546"/>
                <a:gd name="T79" fmla="*/ 1274 h 2181"/>
                <a:gd name="T80" fmla="*/ 172 w 1546"/>
                <a:gd name="T81" fmla="*/ 1236 h 2181"/>
                <a:gd name="T82" fmla="*/ 653 w 1546"/>
                <a:gd name="T83" fmla="*/ 1114 h 2181"/>
                <a:gd name="T84" fmla="*/ 657 w 1546"/>
                <a:gd name="T85" fmla="*/ 1116 h 2181"/>
                <a:gd name="T86" fmla="*/ 659 w 1546"/>
                <a:gd name="T87" fmla="*/ 1112 h 2181"/>
                <a:gd name="T88" fmla="*/ 662 w 1546"/>
                <a:gd name="T89" fmla="*/ 1106 h 2181"/>
                <a:gd name="T90" fmla="*/ 864 w 1546"/>
                <a:gd name="T91" fmla="*/ 721 h 2181"/>
                <a:gd name="T92" fmla="*/ 657 w 1546"/>
                <a:gd name="T93" fmla="*/ 1097 h 2181"/>
                <a:gd name="T94" fmla="*/ 412 w 1546"/>
                <a:gd name="T95" fmla="*/ 688 h 2181"/>
                <a:gd name="T96" fmla="*/ 275 w 1546"/>
                <a:gd name="T97" fmla="*/ 458 h 2181"/>
                <a:gd name="T98" fmla="*/ 12 w 1546"/>
                <a:gd name="T99" fmla="*/ 1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1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241"/>
            <p:cNvSpPr>
              <a:spLocks/>
            </p:cNvSpPr>
            <p:nvPr userDrawn="1"/>
          </p:nvSpPr>
          <p:spPr bwMode="auto">
            <a:xfrm>
              <a:off x="9294814" y="5535613"/>
              <a:ext cx="477838" cy="720725"/>
            </a:xfrm>
            <a:custGeom>
              <a:avLst/>
              <a:gdLst>
                <a:gd name="T0" fmla="*/ 301 w 301"/>
                <a:gd name="T1" fmla="*/ 0 h 454"/>
                <a:gd name="T2" fmla="*/ 297 w 301"/>
                <a:gd name="T3" fmla="*/ 3 h 454"/>
                <a:gd name="T4" fmla="*/ 297 w 301"/>
                <a:gd name="T5" fmla="*/ 5 h 454"/>
                <a:gd name="T6" fmla="*/ 293 w 301"/>
                <a:gd name="T7" fmla="*/ 11 h 454"/>
                <a:gd name="T8" fmla="*/ 293 w 301"/>
                <a:gd name="T9" fmla="*/ 11 h 454"/>
                <a:gd name="T10" fmla="*/ 280 w 301"/>
                <a:gd name="T11" fmla="*/ 32 h 454"/>
                <a:gd name="T12" fmla="*/ 133 w 301"/>
                <a:gd name="T13" fmla="*/ 251 h 454"/>
                <a:gd name="T14" fmla="*/ 133 w 301"/>
                <a:gd name="T15" fmla="*/ 251 h 454"/>
                <a:gd name="T16" fmla="*/ 15 w 301"/>
                <a:gd name="T17" fmla="*/ 432 h 454"/>
                <a:gd name="T18" fmla="*/ 0 w 301"/>
                <a:gd name="T19" fmla="*/ 454 h 454"/>
                <a:gd name="T20" fmla="*/ 0 w 301"/>
                <a:gd name="T21" fmla="*/ 454 h 454"/>
                <a:gd name="T22" fmla="*/ 15 w 301"/>
                <a:gd name="T23" fmla="*/ 432 h 454"/>
                <a:gd name="T24" fmla="*/ 133 w 301"/>
                <a:gd name="T25" fmla="*/ 251 h 454"/>
                <a:gd name="T26" fmla="*/ 135 w 301"/>
                <a:gd name="T27" fmla="*/ 251 h 454"/>
                <a:gd name="T28" fmla="*/ 280 w 301"/>
                <a:gd name="T29" fmla="*/ 32 h 454"/>
                <a:gd name="T30" fmla="*/ 293 w 301"/>
                <a:gd name="T31" fmla="*/ 13 h 454"/>
                <a:gd name="T32" fmla="*/ 295 w 301"/>
                <a:gd name="T33" fmla="*/ 11 h 454"/>
                <a:gd name="T34" fmla="*/ 299 w 301"/>
                <a:gd name="T35" fmla="*/ 5 h 454"/>
                <a:gd name="T36" fmla="*/ 299 w 301"/>
                <a:gd name="T37" fmla="*/ 3 h 454"/>
                <a:gd name="T38" fmla="*/ 301 w 301"/>
                <a:gd name="T39" fmla="*/ 0 h 454"/>
                <a:gd name="T40" fmla="*/ 301 w 301"/>
                <a:gd name="T4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4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42"/>
            <p:cNvSpPr>
              <a:spLocks/>
            </p:cNvSpPr>
            <p:nvPr userDrawn="1"/>
          </p:nvSpPr>
          <p:spPr bwMode="auto">
            <a:xfrm>
              <a:off x="9294814" y="5535613"/>
              <a:ext cx="477838" cy="720725"/>
            </a:xfrm>
            <a:custGeom>
              <a:avLst/>
              <a:gdLst>
                <a:gd name="T0" fmla="*/ 301 w 301"/>
                <a:gd name="T1" fmla="*/ 0 h 454"/>
                <a:gd name="T2" fmla="*/ 297 w 301"/>
                <a:gd name="T3" fmla="*/ 3 h 454"/>
                <a:gd name="T4" fmla="*/ 297 w 301"/>
                <a:gd name="T5" fmla="*/ 5 h 454"/>
                <a:gd name="T6" fmla="*/ 293 w 301"/>
                <a:gd name="T7" fmla="*/ 11 h 454"/>
                <a:gd name="T8" fmla="*/ 293 w 301"/>
                <a:gd name="T9" fmla="*/ 11 h 454"/>
                <a:gd name="T10" fmla="*/ 280 w 301"/>
                <a:gd name="T11" fmla="*/ 32 h 454"/>
                <a:gd name="T12" fmla="*/ 133 w 301"/>
                <a:gd name="T13" fmla="*/ 251 h 454"/>
                <a:gd name="T14" fmla="*/ 133 w 301"/>
                <a:gd name="T15" fmla="*/ 251 h 454"/>
                <a:gd name="T16" fmla="*/ 15 w 301"/>
                <a:gd name="T17" fmla="*/ 432 h 454"/>
                <a:gd name="T18" fmla="*/ 0 w 301"/>
                <a:gd name="T19" fmla="*/ 454 h 454"/>
                <a:gd name="T20" fmla="*/ 0 w 301"/>
                <a:gd name="T21" fmla="*/ 454 h 454"/>
                <a:gd name="T22" fmla="*/ 15 w 301"/>
                <a:gd name="T23" fmla="*/ 432 h 454"/>
                <a:gd name="T24" fmla="*/ 133 w 301"/>
                <a:gd name="T25" fmla="*/ 251 h 454"/>
                <a:gd name="T26" fmla="*/ 135 w 301"/>
                <a:gd name="T27" fmla="*/ 251 h 454"/>
                <a:gd name="T28" fmla="*/ 280 w 301"/>
                <a:gd name="T29" fmla="*/ 32 h 454"/>
                <a:gd name="T30" fmla="*/ 293 w 301"/>
                <a:gd name="T31" fmla="*/ 13 h 454"/>
                <a:gd name="T32" fmla="*/ 295 w 301"/>
                <a:gd name="T33" fmla="*/ 11 h 454"/>
                <a:gd name="T34" fmla="*/ 299 w 301"/>
                <a:gd name="T35" fmla="*/ 5 h 454"/>
                <a:gd name="T36" fmla="*/ 299 w 301"/>
                <a:gd name="T37" fmla="*/ 3 h 454"/>
                <a:gd name="T38" fmla="*/ 301 w 301"/>
                <a:gd name="T39" fmla="*/ 0 h 454"/>
                <a:gd name="T40" fmla="*/ 301 w 301"/>
                <a:gd name="T4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4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51"/>
            <p:cNvSpPr>
              <a:spLocks noEditPoints="1"/>
            </p:cNvSpPr>
            <p:nvPr userDrawn="1"/>
          </p:nvSpPr>
          <p:spPr bwMode="auto">
            <a:xfrm>
              <a:off x="7280276" y="5424488"/>
              <a:ext cx="1100138" cy="1136650"/>
            </a:xfrm>
            <a:custGeom>
              <a:avLst/>
              <a:gdLst>
                <a:gd name="T0" fmla="*/ 505 w 693"/>
                <a:gd name="T1" fmla="*/ 13 h 716"/>
                <a:gd name="T2" fmla="*/ 526 w 693"/>
                <a:gd name="T3" fmla="*/ 6 h 716"/>
                <a:gd name="T4" fmla="*/ 520 w 693"/>
                <a:gd name="T5" fmla="*/ 23 h 716"/>
                <a:gd name="T6" fmla="*/ 443 w 693"/>
                <a:gd name="T7" fmla="*/ 250 h 716"/>
                <a:gd name="T8" fmla="*/ 39 w 693"/>
                <a:gd name="T9" fmla="*/ 184 h 716"/>
                <a:gd name="T10" fmla="*/ 18 w 693"/>
                <a:gd name="T11" fmla="*/ 180 h 716"/>
                <a:gd name="T12" fmla="*/ 39 w 693"/>
                <a:gd name="T13" fmla="*/ 173 h 716"/>
                <a:gd name="T14" fmla="*/ 505 w 693"/>
                <a:gd name="T15" fmla="*/ 13 h 716"/>
                <a:gd name="T16" fmla="*/ 547 w 693"/>
                <a:gd name="T17" fmla="*/ 0 h 716"/>
                <a:gd name="T18" fmla="*/ 547 w 693"/>
                <a:gd name="T19" fmla="*/ 0 h 716"/>
                <a:gd name="T20" fmla="*/ 554 w 693"/>
                <a:gd name="T21" fmla="*/ 15 h 716"/>
                <a:gd name="T22" fmla="*/ 678 w 693"/>
                <a:gd name="T23" fmla="*/ 263 h 716"/>
                <a:gd name="T24" fmla="*/ 692 w 693"/>
                <a:gd name="T25" fmla="*/ 291 h 716"/>
                <a:gd name="T26" fmla="*/ 667 w 693"/>
                <a:gd name="T27" fmla="*/ 287 h 716"/>
                <a:gd name="T28" fmla="*/ 443 w 693"/>
                <a:gd name="T29" fmla="*/ 250 h 716"/>
                <a:gd name="T30" fmla="*/ 520 w 693"/>
                <a:gd name="T31" fmla="*/ 23 h 716"/>
                <a:gd name="T32" fmla="*/ 528 w 693"/>
                <a:gd name="T33" fmla="*/ 4 h 716"/>
                <a:gd name="T34" fmla="*/ 505 w 693"/>
                <a:gd name="T35" fmla="*/ 11 h 716"/>
                <a:gd name="T36" fmla="*/ 37 w 693"/>
                <a:gd name="T37" fmla="*/ 173 h 716"/>
                <a:gd name="T38" fmla="*/ 15 w 693"/>
                <a:gd name="T39" fmla="*/ 180 h 716"/>
                <a:gd name="T40" fmla="*/ 15 w 693"/>
                <a:gd name="T41" fmla="*/ 180 h 716"/>
                <a:gd name="T42" fmla="*/ 39 w 693"/>
                <a:gd name="T43" fmla="*/ 184 h 716"/>
                <a:gd name="T44" fmla="*/ 441 w 693"/>
                <a:gd name="T45" fmla="*/ 252 h 716"/>
                <a:gd name="T46" fmla="*/ 297 w 693"/>
                <a:gd name="T47" fmla="*/ 682 h 716"/>
                <a:gd name="T48" fmla="*/ 285 w 693"/>
                <a:gd name="T49" fmla="*/ 714 h 716"/>
                <a:gd name="T50" fmla="*/ 272 w 693"/>
                <a:gd name="T51" fmla="*/ 690 h 716"/>
                <a:gd name="T52" fmla="*/ 7 w 693"/>
                <a:gd name="T53" fmla="*/ 214 h 716"/>
                <a:gd name="T54" fmla="*/ 1 w 693"/>
                <a:gd name="T55" fmla="*/ 205 h 716"/>
                <a:gd name="T56" fmla="*/ 0 w 693"/>
                <a:gd name="T57" fmla="*/ 207 h 716"/>
                <a:gd name="T58" fmla="*/ 5 w 693"/>
                <a:gd name="T59" fmla="*/ 214 h 716"/>
                <a:gd name="T60" fmla="*/ 272 w 693"/>
                <a:gd name="T61" fmla="*/ 691 h 716"/>
                <a:gd name="T62" fmla="*/ 285 w 693"/>
                <a:gd name="T63" fmla="*/ 716 h 716"/>
                <a:gd name="T64" fmla="*/ 287 w 693"/>
                <a:gd name="T65" fmla="*/ 714 h 716"/>
                <a:gd name="T66" fmla="*/ 299 w 693"/>
                <a:gd name="T67" fmla="*/ 682 h 716"/>
                <a:gd name="T68" fmla="*/ 443 w 693"/>
                <a:gd name="T69" fmla="*/ 252 h 716"/>
                <a:gd name="T70" fmla="*/ 667 w 693"/>
                <a:gd name="T71" fmla="*/ 289 h 716"/>
                <a:gd name="T72" fmla="*/ 693 w 693"/>
                <a:gd name="T73" fmla="*/ 293 h 716"/>
                <a:gd name="T74" fmla="*/ 678 w 693"/>
                <a:gd name="T75" fmla="*/ 263 h 716"/>
                <a:gd name="T76" fmla="*/ 554 w 693"/>
                <a:gd name="T77" fmla="*/ 15 h 716"/>
                <a:gd name="T78" fmla="*/ 547 w 693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3" h="716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52"/>
            <p:cNvSpPr>
              <a:spLocks noEditPoints="1"/>
            </p:cNvSpPr>
            <p:nvPr userDrawn="1"/>
          </p:nvSpPr>
          <p:spPr bwMode="auto">
            <a:xfrm>
              <a:off x="7280276" y="5424488"/>
              <a:ext cx="1100138" cy="1136650"/>
            </a:xfrm>
            <a:custGeom>
              <a:avLst/>
              <a:gdLst>
                <a:gd name="T0" fmla="*/ 505 w 693"/>
                <a:gd name="T1" fmla="*/ 13 h 716"/>
                <a:gd name="T2" fmla="*/ 526 w 693"/>
                <a:gd name="T3" fmla="*/ 6 h 716"/>
                <a:gd name="T4" fmla="*/ 520 w 693"/>
                <a:gd name="T5" fmla="*/ 23 h 716"/>
                <a:gd name="T6" fmla="*/ 443 w 693"/>
                <a:gd name="T7" fmla="*/ 250 h 716"/>
                <a:gd name="T8" fmla="*/ 39 w 693"/>
                <a:gd name="T9" fmla="*/ 184 h 716"/>
                <a:gd name="T10" fmla="*/ 18 w 693"/>
                <a:gd name="T11" fmla="*/ 180 h 716"/>
                <a:gd name="T12" fmla="*/ 39 w 693"/>
                <a:gd name="T13" fmla="*/ 173 h 716"/>
                <a:gd name="T14" fmla="*/ 505 w 693"/>
                <a:gd name="T15" fmla="*/ 13 h 716"/>
                <a:gd name="T16" fmla="*/ 547 w 693"/>
                <a:gd name="T17" fmla="*/ 0 h 716"/>
                <a:gd name="T18" fmla="*/ 547 w 693"/>
                <a:gd name="T19" fmla="*/ 0 h 716"/>
                <a:gd name="T20" fmla="*/ 554 w 693"/>
                <a:gd name="T21" fmla="*/ 15 h 716"/>
                <a:gd name="T22" fmla="*/ 678 w 693"/>
                <a:gd name="T23" fmla="*/ 263 h 716"/>
                <a:gd name="T24" fmla="*/ 692 w 693"/>
                <a:gd name="T25" fmla="*/ 291 h 716"/>
                <a:gd name="T26" fmla="*/ 667 w 693"/>
                <a:gd name="T27" fmla="*/ 287 h 716"/>
                <a:gd name="T28" fmla="*/ 443 w 693"/>
                <a:gd name="T29" fmla="*/ 250 h 716"/>
                <a:gd name="T30" fmla="*/ 520 w 693"/>
                <a:gd name="T31" fmla="*/ 23 h 716"/>
                <a:gd name="T32" fmla="*/ 528 w 693"/>
                <a:gd name="T33" fmla="*/ 4 h 716"/>
                <a:gd name="T34" fmla="*/ 505 w 693"/>
                <a:gd name="T35" fmla="*/ 11 h 716"/>
                <a:gd name="T36" fmla="*/ 37 w 693"/>
                <a:gd name="T37" fmla="*/ 173 h 716"/>
                <a:gd name="T38" fmla="*/ 15 w 693"/>
                <a:gd name="T39" fmla="*/ 180 h 716"/>
                <a:gd name="T40" fmla="*/ 15 w 693"/>
                <a:gd name="T41" fmla="*/ 180 h 716"/>
                <a:gd name="T42" fmla="*/ 39 w 693"/>
                <a:gd name="T43" fmla="*/ 184 h 716"/>
                <a:gd name="T44" fmla="*/ 441 w 693"/>
                <a:gd name="T45" fmla="*/ 252 h 716"/>
                <a:gd name="T46" fmla="*/ 297 w 693"/>
                <a:gd name="T47" fmla="*/ 682 h 716"/>
                <a:gd name="T48" fmla="*/ 285 w 693"/>
                <a:gd name="T49" fmla="*/ 714 h 716"/>
                <a:gd name="T50" fmla="*/ 272 w 693"/>
                <a:gd name="T51" fmla="*/ 690 h 716"/>
                <a:gd name="T52" fmla="*/ 7 w 693"/>
                <a:gd name="T53" fmla="*/ 214 h 716"/>
                <a:gd name="T54" fmla="*/ 1 w 693"/>
                <a:gd name="T55" fmla="*/ 205 h 716"/>
                <a:gd name="T56" fmla="*/ 0 w 693"/>
                <a:gd name="T57" fmla="*/ 207 h 716"/>
                <a:gd name="T58" fmla="*/ 5 w 693"/>
                <a:gd name="T59" fmla="*/ 214 h 716"/>
                <a:gd name="T60" fmla="*/ 272 w 693"/>
                <a:gd name="T61" fmla="*/ 691 h 716"/>
                <a:gd name="T62" fmla="*/ 285 w 693"/>
                <a:gd name="T63" fmla="*/ 716 h 716"/>
                <a:gd name="T64" fmla="*/ 287 w 693"/>
                <a:gd name="T65" fmla="*/ 714 h 716"/>
                <a:gd name="T66" fmla="*/ 299 w 693"/>
                <a:gd name="T67" fmla="*/ 682 h 716"/>
                <a:gd name="T68" fmla="*/ 443 w 693"/>
                <a:gd name="T69" fmla="*/ 252 h 716"/>
                <a:gd name="T70" fmla="*/ 667 w 693"/>
                <a:gd name="T71" fmla="*/ 289 h 716"/>
                <a:gd name="T72" fmla="*/ 693 w 693"/>
                <a:gd name="T73" fmla="*/ 293 h 716"/>
                <a:gd name="T74" fmla="*/ 678 w 693"/>
                <a:gd name="T75" fmla="*/ 263 h 716"/>
                <a:gd name="T76" fmla="*/ 554 w 693"/>
                <a:gd name="T77" fmla="*/ 15 h 716"/>
                <a:gd name="T78" fmla="*/ 547 w 693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3" h="716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253"/>
            <p:cNvSpPr>
              <a:spLocks noEditPoints="1"/>
            </p:cNvSpPr>
            <p:nvPr userDrawn="1"/>
          </p:nvSpPr>
          <p:spPr bwMode="auto">
            <a:xfrm>
              <a:off x="7731126" y="5624513"/>
              <a:ext cx="1166813" cy="936625"/>
            </a:xfrm>
            <a:custGeom>
              <a:avLst/>
              <a:gdLst>
                <a:gd name="T0" fmla="*/ 33 w 735"/>
                <a:gd name="T1" fmla="*/ 565 h 590"/>
                <a:gd name="T2" fmla="*/ 415 w 735"/>
                <a:gd name="T3" fmla="*/ 257 h 590"/>
                <a:gd name="T4" fmla="*/ 372 w 735"/>
                <a:gd name="T5" fmla="*/ 513 h 590"/>
                <a:gd name="T6" fmla="*/ 368 w 735"/>
                <a:gd name="T7" fmla="*/ 535 h 590"/>
                <a:gd name="T8" fmla="*/ 330 w 735"/>
                <a:gd name="T9" fmla="*/ 541 h 590"/>
                <a:gd name="T10" fmla="*/ 43 w 735"/>
                <a:gd name="T11" fmla="*/ 582 h 590"/>
                <a:gd name="T12" fmla="*/ 3 w 735"/>
                <a:gd name="T13" fmla="*/ 588 h 590"/>
                <a:gd name="T14" fmla="*/ 33 w 735"/>
                <a:gd name="T15" fmla="*/ 565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5 h 590"/>
                <a:gd name="T22" fmla="*/ 426 w 735"/>
                <a:gd name="T23" fmla="*/ 192 h 590"/>
                <a:gd name="T24" fmla="*/ 432 w 735"/>
                <a:gd name="T25" fmla="*/ 165 h 590"/>
                <a:gd name="T26" fmla="*/ 430 w 735"/>
                <a:gd name="T27" fmla="*/ 165 h 590"/>
                <a:gd name="T28" fmla="*/ 426 w 735"/>
                <a:gd name="T29" fmla="*/ 193 h 590"/>
                <a:gd name="T30" fmla="*/ 415 w 735"/>
                <a:gd name="T31" fmla="*/ 255 h 590"/>
                <a:gd name="T32" fmla="*/ 31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4 h 590"/>
                <a:gd name="T50" fmla="*/ 330 w 735"/>
                <a:gd name="T51" fmla="*/ 543 h 590"/>
                <a:gd name="T52" fmla="*/ 370 w 735"/>
                <a:gd name="T53" fmla="*/ 537 h 590"/>
                <a:gd name="T54" fmla="*/ 374 w 735"/>
                <a:gd name="T55" fmla="*/ 513 h 590"/>
                <a:gd name="T56" fmla="*/ 417 w 735"/>
                <a:gd name="T57" fmla="*/ 257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254"/>
            <p:cNvSpPr>
              <a:spLocks noEditPoints="1"/>
            </p:cNvSpPr>
            <p:nvPr userDrawn="1"/>
          </p:nvSpPr>
          <p:spPr bwMode="auto">
            <a:xfrm>
              <a:off x="7731126" y="5624513"/>
              <a:ext cx="1166813" cy="936625"/>
            </a:xfrm>
            <a:custGeom>
              <a:avLst/>
              <a:gdLst>
                <a:gd name="T0" fmla="*/ 33 w 735"/>
                <a:gd name="T1" fmla="*/ 565 h 590"/>
                <a:gd name="T2" fmla="*/ 415 w 735"/>
                <a:gd name="T3" fmla="*/ 257 h 590"/>
                <a:gd name="T4" fmla="*/ 372 w 735"/>
                <a:gd name="T5" fmla="*/ 513 h 590"/>
                <a:gd name="T6" fmla="*/ 368 w 735"/>
                <a:gd name="T7" fmla="*/ 535 h 590"/>
                <a:gd name="T8" fmla="*/ 330 w 735"/>
                <a:gd name="T9" fmla="*/ 541 h 590"/>
                <a:gd name="T10" fmla="*/ 43 w 735"/>
                <a:gd name="T11" fmla="*/ 582 h 590"/>
                <a:gd name="T12" fmla="*/ 3 w 735"/>
                <a:gd name="T13" fmla="*/ 588 h 590"/>
                <a:gd name="T14" fmla="*/ 33 w 735"/>
                <a:gd name="T15" fmla="*/ 565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5 h 590"/>
                <a:gd name="T22" fmla="*/ 426 w 735"/>
                <a:gd name="T23" fmla="*/ 192 h 590"/>
                <a:gd name="T24" fmla="*/ 432 w 735"/>
                <a:gd name="T25" fmla="*/ 165 h 590"/>
                <a:gd name="T26" fmla="*/ 430 w 735"/>
                <a:gd name="T27" fmla="*/ 165 h 590"/>
                <a:gd name="T28" fmla="*/ 426 w 735"/>
                <a:gd name="T29" fmla="*/ 193 h 590"/>
                <a:gd name="T30" fmla="*/ 415 w 735"/>
                <a:gd name="T31" fmla="*/ 255 h 590"/>
                <a:gd name="T32" fmla="*/ 31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4 h 590"/>
                <a:gd name="T50" fmla="*/ 330 w 735"/>
                <a:gd name="T51" fmla="*/ 543 h 590"/>
                <a:gd name="T52" fmla="*/ 370 w 735"/>
                <a:gd name="T53" fmla="*/ 537 h 590"/>
                <a:gd name="T54" fmla="*/ 374 w 735"/>
                <a:gd name="T55" fmla="*/ 513 h 590"/>
                <a:gd name="T56" fmla="*/ 417 w 735"/>
                <a:gd name="T57" fmla="*/ 257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55"/>
            <p:cNvSpPr>
              <a:spLocks/>
            </p:cNvSpPr>
            <p:nvPr userDrawn="1"/>
          </p:nvSpPr>
          <p:spPr bwMode="auto">
            <a:xfrm>
              <a:off x="7732714" y="6561138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8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8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256"/>
            <p:cNvSpPr>
              <a:spLocks/>
            </p:cNvSpPr>
            <p:nvPr userDrawn="1"/>
          </p:nvSpPr>
          <p:spPr bwMode="auto">
            <a:xfrm>
              <a:off x="7732714" y="6561138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8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8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ext Placeholder 44"/>
          <p:cNvSpPr>
            <a:spLocks noGrp="1"/>
          </p:cNvSpPr>
          <p:nvPr>
            <p:ph type="body" sz="quarter" idx="10" hasCustomPrompt="1"/>
          </p:nvPr>
        </p:nvSpPr>
        <p:spPr>
          <a:xfrm>
            <a:off x="10494965" y="6184674"/>
            <a:ext cx="1389060" cy="496887"/>
          </a:xfrm>
        </p:spPr>
        <p:txBody>
          <a:bodyPr>
            <a:normAutofit/>
          </a:bodyPr>
          <a:lstStyle>
            <a:lvl1pPr marL="0" indent="0" algn="r">
              <a:buNone/>
              <a:defRPr sz="1800" baseline="0"/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142736"/>
            <a:ext cx="2387600" cy="42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821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304" grpId="0" animBg="1"/>
      <p:bldP spid="4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4409691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022478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20630"/>
            <a:ext cx="1947672" cy="34485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72179" y="6431366"/>
            <a:ext cx="8841641" cy="0"/>
          </a:xfrm>
          <a:prstGeom prst="lin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8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9F56E07-B4B0-442F-9FCA-4A0AFE08EB07}" type="slidenum">
              <a:rPr lang="en-US" sz="1000" smtClean="0">
                <a:solidFill>
                  <a:schemeClr val="tx2"/>
                </a:solidFill>
                <a:latin typeface="+mj-lt"/>
              </a:rPr>
              <a:pPr algn="ctr"/>
              <a:t>‹#›</a:t>
            </a:fld>
            <a:endParaRPr lang="en-US" sz="1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22679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064272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2626"/>
            <a:ext cx="12192000" cy="977559"/>
          </a:xfrm>
          <a:prstGeom prst="rect">
            <a:avLst/>
          </a:prstGeom>
          <a:gradFill flip="none" rotWithShape="1">
            <a:gsLst>
              <a:gs pos="22000">
                <a:srgbClr val="1B68D9"/>
              </a:gs>
              <a:gs pos="0">
                <a:schemeClr val="tx2">
                  <a:lumMod val="60000"/>
                  <a:lumOff val="40000"/>
                </a:schemeClr>
              </a:gs>
              <a:gs pos="74000">
                <a:schemeClr val="tx2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199144"/>
            <a:ext cx="11430000" cy="474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Oval 14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fld id="{09F56E07-B4B0-442F-9FCA-4A0AFE08EB07}" type="slidenum">
              <a:rPr lang="en-US" sz="1000" smtClean="0">
                <a:solidFill>
                  <a:schemeClr val="tx2"/>
                </a:solidFill>
                <a:latin typeface="+mj-lt"/>
              </a:rPr>
              <a:pPr algn="ctr"/>
              <a:t>‹#›</a:t>
            </a:fld>
            <a:endParaRPr lang="en-US" sz="10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20630"/>
            <a:ext cx="1947672" cy="34485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672179" y="6431366"/>
            <a:ext cx="8841641" cy="0"/>
          </a:xfrm>
          <a:prstGeom prst="lin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5742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440">
          <p15:clr>
            <a:srgbClr val="F26B43"/>
          </p15:clr>
        </p15:guide>
        <p15:guide id="4" pos="240">
          <p15:clr>
            <a:srgbClr val="F26B43"/>
          </p15:clr>
        </p15:guide>
        <p15:guide id="5" orient="horz" pos="792">
          <p15:clr>
            <a:srgbClr val="F26B43"/>
          </p15:clr>
        </p15:guide>
        <p15:guide id="6" orient="horz" pos="3744">
          <p15:clr>
            <a:srgbClr val="F26B43"/>
          </p15:clr>
        </p15:guide>
        <p15:guide id="7" pos="3936">
          <p15:clr>
            <a:srgbClr val="F26B43"/>
          </p15:clr>
        </p15:guide>
        <p15:guide id="8" pos="37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2.0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EdgeMarc LAN/WAN Installation and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92504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EdgeMarc, physical deployment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 to the hardware installation manual.</a:t>
            </a:r>
          </a:p>
          <a:p>
            <a:r>
              <a:rPr lang="en-US" dirty="0"/>
              <a:t>EM 48xx is a 19 inch rack mounted deployment</a:t>
            </a:r>
          </a:p>
          <a:p>
            <a:r>
              <a:rPr lang="en-US" dirty="0"/>
              <a:t>EM 4700 may be desktop device, side connecting manuals are included to adapt for 19 inch rack mount</a:t>
            </a:r>
          </a:p>
        </p:txBody>
      </p:sp>
    </p:spTree>
    <p:extLst>
      <p:ext uri="{BB962C8B-B14F-4D97-AF65-F5344CB8AC3E}">
        <p14:creationId xmlns:p14="http://schemas.microsoft.com/office/powerpoint/2010/main" val="301707064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2"/>
            <a:ext cx="11430000" cy="2305542"/>
          </a:xfrm>
        </p:spPr>
        <p:txBody>
          <a:bodyPr/>
          <a:lstStyle/>
          <a:p>
            <a:r>
              <a:rPr lang="en-US" dirty="0"/>
              <a:t>EdgeMarc physical interfaces differ by unit</a:t>
            </a:r>
          </a:p>
          <a:p>
            <a:r>
              <a:rPr lang="en-US" dirty="0"/>
              <a:t>Some such as the 4808 include legacy PSTN interfaces such as T-1, ISDN PRI, and Analog FXO/FXS ports.</a:t>
            </a:r>
          </a:p>
          <a:p>
            <a:pPr lvl="1"/>
            <a:r>
              <a:rPr lang="en-US" dirty="0"/>
              <a:t>FXS – Station Port</a:t>
            </a:r>
          </a:p>
          <a:p>
            <a:pPr lvl="1"/>
            <a:r>
              <a:rPr lang="en-US" dirty="0"/>
              <a:t>FXO – Central Office Port </a:t>
            </a:r>
          </a:p>
        </p:txBody>
      </p:sp>
      <p:pic>
        <p:nvPicPr>
          <p:cNvPr id="1026" name="Picture 2" descr="fxs/fxo without a pb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41" y="3551584"/>
            <a:ext cx="4743608" cy="14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xs/fxo with a pb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874" y="3578576"/>
            <a:ext cx="45720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94242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Does the EM 4700 support USB interfaces?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Does your laptop have an RS-232 interface?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If not, how are you going to connect it to an EdgeMarc?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you connect a legacy PBX to an EdgeMarc and have the EdgeMarc act as a gateway between a PSTN standard and VoIP? How, explain?</a:t>
            </a:r>
          </a:p>
        </p:txBody>
      </p:sp>
    </p:spTree>
    <p:extLst>
      <p:ext uri="{BB962C8B-B14F-4D97-AF65-F5344CB8AC3E}">
        <p14:creationId xmlns:p14="http://schemas.microsoft.com/office/powerpoint/2010/main" val="65189206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2.2: Initial Configuration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Introduction to the EdgeMarc Voice Operating System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Understanding the EdgeMarc default LAN configuration settings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GUI vs Command Line Interface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Understanding basic Admin GUI functions</a:t>
            </a:r>
          </a:p>
        </p:txBody>
      </p:sp>
    </p:spTree>
    <p:extLst>
      <p:ext uri="{BB962C8B-B14F-4D97-AF65-F5344CB8AC3E}">
        <p14:creationId xmlns:p14="http://schemas.microsoft.com/office/powerpoint/2010/main" val="235340592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2.2: Initial Configuration - Voice Operating System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4425889"/>
          </a:xfrm>
        </p:spPr>
        <p:txBody>
          <a:bodyPr/>
          <a:lstStyle/>
          <a:p>
            <a:r>
              <a:rPr lang="en-US" dirty="0"/>
              <a:t>EdgeMarc VOS is Edgewater’s core software driving all EdgeMarcs</a:t>
            </a:r>
          </a:p>
          <a:p>
            <a:r>
              <a:rPr lang="en-US" dirty="0"/>
              <a:t>Built on “</a:t>
            </a:r>
            <a:r>
              <a:rPr lang="en-US" dirty="0" err="1"/>
              <a:t>busybox</a:t>
            </a:r>
            <a:r>
              <a:rPr lang="en-US" dirty="0"/>
              <a:t>” embedded Linux distro</a:t>
            </a:r>
          </a:p>
          <a:p>
            <a:r>
              <a:rPr lang="en-US" dirty="0"/>
              <a:t>Because you will have CLI root access it is possible for you to start manipulating the OS by adding or removing services, etc.</a:t>
            </a:r>
          </a:p>
          <a:p>
            <a:r>
              <a:rPr lang="en-US" dirty="0"/>
              <a:t>Don’t do that… Not a good plan </a:t>
            </a:r>
            <a:r>
              <a:rPr lang="en-US" dirty="0">
                <a:sym typeface="Wingdings" panose="05000000000000000000" pitchFamily="2" charset="2"/>
              </a:rPr>
              <a:t></a:t>
            </a:r>
          </a:p>
          <a:p>
            <a:r>
              <a:rPr lang="en-US" dirty="0">
                <a:sym typeface="Wingdings" panose="05000000000000000000" pitchFamily="2" charset="2"/>
              </a:rPr>
              <a:t>Still, you can navigate the OS using typical Linux commands. </a:t>
            </a:r>
            <a:r>
              <a:rPr lang="en-US" dirty="0" err="1">
                <a:sym typeface="Wingdings" panose="05000000000000000000" pitchFamily="2" charset="2"/>
              </a:rPr>
              <a:t>Busybox</a:t>
            </a:r>
            <a:r>
              <a:rPr lang="en-US" dirty="0">
                <a:sym typeface="Wingdings" panose="05000000000000000000" pitchFamily="2" charset="2"/>
              </a:rPr>
              <a:t>, like most embedded </a:t>
            </a:r>
            <a:r>
              <a:rPr lang="en-US" dirty="0" err="1">
                <a:sym typeface="Wingdings" panose="05000000000000000000" pitchFamily="2" charset="2"/>
              </a:rPr>
              <a:t>linux</a:t>
            </a:r>
            <a:r>
              <a:rPr lang="en-US" dirty="0">
                <a:sym typeface="Wingdings" panose="05000000000000000000" pitchFamily="2" charset="2"/>
              </a:rPr>
              <a:t> distros supports a very limited set of Linux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66064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2.2: Initial Configuration  - LAN configuration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planning your EdgeMarc LAN deployment requirements</a:t>
            </a:r>
          </a:p>
          <a:p>
            <a:r>
              <a:rPr lang="en-US" dirty="0"/>
              <a:t>Determine DHCP requirements</a:t>
            </a:r>
          </a:p>
          <a:p>
            <a:r>
              <a:rPr lang="en-US" dirty="0"/>
              <a:t>DNS requirements</a:t>
            </a:r>
          </a:p>
          <a:p>
            <a:r>
              <a:rPr lang="en-US" dirty="0"/>
              <a:t>VLAN requirements (LAN and WAN Side)</a:t>
            </a:r>
          </a:p>
          <a:p>
            <a:r>
              <a:rPr lang="en-US" dirty="0"/>
              <a:t>VoIP Support requirements</a:t>
            </a:r>
          </a:p>
        </p:txBody>
      </p:sp>
    </p:spTree>
    <p:extLst>
      <p:ext uri="{BB962C8B-B14F-4D97-AF65-F5344CB8AC3E}">
        <p14:creationId xmlns:p14="http://schemas.microsoft.com/office/powerpoint/2010/main" val="246373654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Lesson 2.2: Initial Configuration  - GUI vs Command Line Interface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dirty="0"/>
              <a:t>There are three fundamental ways to access the EdgeMarc for configuration related settings: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The Web Based GUI. Available at the EM default LAN IP and, if permitted in the Firewall, the WAN based IP, using either HTTP or HTTPS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Accessing the GUI from a web browser as root can be done from the LAN side after the EM boots up</a:t>
            </a:r>
          </a:p>
          <a:p>
            <a:pPr marL="228600" lvl="1">
              <a:spcBef>
                <a:spcPts val="1000"/>
              </a:spcBef>
            </a:pPr>
            <a:r>
              <a:rPr lang="en-US" dirty="0"/>
              <a:t>CLI access from the console port using an RS232 cable</a:t>
            </a:r>
          </a:p>
          <a:p>
            <a:pPr marL="228600" lvl="1">
              <a:spcBef>
                <a:spcPts val="1000"/>
              </a:spcBef>
            </a:pPr>
            <a:r>
              <a:rPr lang="en-US" dirty="0"/>
              <a:t>SSH Access from LAN or WAN side after Firewall settings configured</a:t>
            </a:r>
          </a:p>
          <a:p>
            <a:pPr marL="228600" lvl="1">
              <a:spcBef>
                <a:spcPts val="1000"/>
              </a:spcBef>
            </a:pPr>
            <a:r>
              <a:rPr lang="en-US" dirty="0"/>
              <a:t>The default root user has two passwords: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Root GUI default password is “default”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Root CLI default password is “(Press &amp; Hold the Shift Key)2345678109”</a:t>
            </a:r>
          </a:p>
        </p:txBody>
      </p:sp>
    </p:spTree>
    <p:extLst>
      <p:ext uri="{BB962C8B-B14F-4D97-AF65-F5344CB8AC3E}">
        <p14:creationId xmlns:p14="http://schemas.microsoft.com/office/powerpoint/2010/main" val="31612741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2.2: Initial Configuration - Basic Admin GUI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/>
              <a:t>In the hands on lab we will explore basic admin functions of the EdgeMarc:</a:t>
            </a:r>
          </a:p>
          <a:p>
            <a:pPr lvl="1"/>
            <a:r>
              <a:rPr lang="en-US" dirty="0"/>
              <a:t>View License Key</a:t>
            </a:r>
          </a:p>
          <a:p>
            <a:pPr lvl="1"/>
            <a:r>
              <a:rPr lang="en-US" dirty="0"/>
              <a:t>Encryption Key</a:t>
            </a:r>
          </a:p>
          <a:p>
            <a:pPr lvl="1"/>
            <a:r>
              <a:rPr lang="en-US" dirty="0"/>
              <a:t>Backup &amp; Restore</a:t>
            </a:r>
          </a:p>
          <a:p>
            <a:pPr lvl="2"/>
            <a:r>
              <a:rPr lang="en-US" dirty="0"/>
              <a:t>Used to create and download a single backup of the individual EM. With EdgeView, this feature can be centralized in the EV server for all EdgeMarcs</a:t>
            </a:r>
          </a:p>
          <a:p>
            <a:pPr lvl="1"/>
            <a:r>
              <a:rPr lang="en-US" dirty="0"/>
              <a:t>Firmware Upgrade</a:t>
            </a:r>
          </a:p>
          <a:p>
            <a:pPr lvl="2"/>
            <a:r>
              <a:rPr lang="en-US" dirty="0"/>
              <a:t>Can access EM FTP server, or setup your own FTP server to control which VOS upgrades are available to the EdgeMarc. Like Backups, this can be managed globally in EdgeView</a:t>
            </a:r>
          </a:p>
          <a:p>
            <a:pPr lvl="1"/>
            <a:r>
              <a:rPr lang="en-US" dirty="0"/>
              <a:t>Time Settings, System Information, and reboot system</a:t>
            </a:r>
          </a:p>
        </p:txBody>
      </p:sp>
    </p:spTree>
    <p:extLst>
      <p:ext uri="{BB962C8B-B14F-4D97-AF65-F5344CB8AC3E}">
        <p14:creationId xmlns:p14="http://schemas.microsoft.com/office/powerpoint/2010/main" val="378307084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2.2: Initial Configuration -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Voice Operating System currently on version 14.x</a:t>
            </a:r>
          </a:p>
          <a:p>
            <a:r>
              <a:rPr lang="en-US" dirty="0"/>
              <a:t>Make sure you note the two “root” passwords</a:t>
            </a:r>
          </a:p>
          <a:p>
            <a:pPr lvl="1"/>
            <a:r>
              <a:rPr lang="en-US" dirty="0"/>
              <a:t>GUI – “default”</a:t>
            </a:r>
          </a:p>
          <a:p>
            <a:pPr lvl="1"/>
            <a:r>
              <a:rPr lang="en-US" dirty="0"/>
              <a:t>CLI – “(Hold the Shift Key and Type) 2345678109”</a:t>
            </a:r>
          </a:p>
          <a:p>
            <a:r>
              <a:rPr lang="en-US" dirty="0"/>
              <a:t>Accessing EdgeMarc remotely using SSH, HTTP, etc., requires that the Firewall settings be configured under the “Security” menu</a:t>
            </a:r>
          </a:p>
        </p:txBody>
      </p:sp>
    </p:spTree>
    <p:extLst>
      <p:ext uri="{BB962C8B-B14F-4D97-AF65-F5344CB8AC3E}">
        <p14:creationId xmlns:p14="http://schemas.microsoft.com/office/powerpoint/2010/main" val="87428094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2.2: Initial Configuration -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version of Embedded Linux is the basis for VOS?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Should you and your Linux Sys Admin colleagues “modify” VOS by adding scripts, additional services, maybe a really cool </a:t>
            </a:r>
            <a:r>
              <a:rPr lang="en-US" dirty="0" err="1"/>
              <a:t>nginx</a:t>
            </a:r>
            <a:r>
              <a:rPr lang="en-US" dirty="0"/>
              <a:t> web server?</a:t>
            </a:r>
          </a:p>
        </p:txBody>
      </p:sp>
    </p:spTree>
    <p:extLst>
      <p:ext uri="{BB962C8B-B14F-4D97-AF65-F5344CB8AC3E}">
        <p14:creationId xmlns:p14="http://schemas.microsoft.com/office/powerpoint/2010/main" val="401561692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2.0: Performance Objectives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Develop practical onsite EdgeMarc installation and core configuration skills.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Installers practice following configuration processes and securing EdgeMarc.</a:t>
            </a:r>
          </a:p>
        </p:txBody>
      </p:sp>
    </p:spTree>
    <p:extLst>
      <p:ext uri="{BB962C8B-B14F-4D97-AF65-F5344CB8AC3E}">
        <p14:creationId xmlns:p14="http://schemas.microsoft.com/office/powerpoint/2010/main" val="1853077709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Securing the Edgemarc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 Management &amp; Setting passwords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Root vs Admin user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Changing Root default password for GUI &amp; VOS CLI access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Session, Password &amp; Account configuration options</a:t>
            </a:r>
          </a:p>
          <a:p>
            <a:r>
              <a:rPr lang="en-US" dirty="0"/>
              <a:t>Firewall Traversal &amp; restricting access to the management interface</a:t>
            </a:r>
          </a:p>
          <a:p>
            <a:r>
              <a:rPr lang="en-US" dirty="0"/>
              <a:t>Implementing Trusted Hosts</a:t>
            </a:r>
          </a:p>
          <a:p>
            <a:r>
              <a:rPr lang="en-US" dirty="0"/>
              <a:t>Overview of HTTPS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16828981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Securing the Edgemarc - User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can be configured with the following types of “users”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The root user with GUI and CLI access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System users with read or read/write GUI access, managed internally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External Authentication Server (RADIUS or TACACS+) users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FTP users – intended to be accounts so that devices such as Polycom IP Phones can use the EdgeMarc as an FTP provisioning server</a:t>
            </a:r>
          </a:p>
          <a:p>
            <a:r>
              <a:rPr lang="en-US" dirty="0"/>
              <a:t>Note that EdgeMarc users can only access the GUI or SSH from the LAN side unless Security / Firewall settings are modified to allow HTTP/HTTPS/SSH through the EdgeMarc Firewall.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42904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User Management - Root vs Admin user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246041"/>
            <a:ext cx="4613031" cy="4971879"/>
          </a:xfrm>
        </p:spPr>
        <p:txBody>
          <a:bodyPr/>
          <a:lstStyle/>
          <a:p>
            <a:r>
              <a:rPr lang="en-US" dirty="0"/>
              <a:t>By default, only the root user can access the EdgeMarc GUI</a:t>
            </a:r>
          </a:p>
          <a:p>
            <a:r>
              <a:rPr lang="en-US" dirty="0"/>
              <a:t>As soon as User Management is enabled, EdgeMarc will create the user “admin” and require GUI login using the admin user, not the root user</a:t>
            </a:r>
          </a:p>
          <a:p>
            <a:r>
              <a:rPr lang="en-US" dirty="0"/>
              <a:t>Additional users can then be created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031" y="1001516"/>
            <a:ext cx="7197969" cy="545555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03781014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User Management - Default Password GUI &amp; VOS CLI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you start an EdgeMarc in default configuration, the user login account for the GUI and the CLI is:</a:t>
            </a:r>
          </a:p>
          <a:p>
            <a:pPr lvl="1"/>
            <a:r>
              <a:rPr lang="en-US" dirty="0"/>
              <a:t>User name: root</a:t>
            </a:r>
          </a:p>
          <a:p>
            <a:pPr lvl="1"/>
            <a:r>
              <a:rPr lang="en-US" dirty="0"/>
              <a:t>Password: default</a:t>
            </a:r>
          </a:p>
          <a:p>
            <a:r>
              <a:rPr lang="en-US" dirty="0"/>
              <a:t>Note that user Root has two distinct passwords:</a:t>
            </a:r>
          </a:p>
          <a:p>
            <a:pPr lvl="1"/>
            <a:r>
              <a:rPr lang="en-US" dirty="0"/>
              <a:t>GUI password: “default”</a:t>
            </a:r>
          </a:p>
          <a:p>
            <a:pPr lvl="1"/>
            <a:r>
              <a:rPr lang="en-US" dirty="0"/>
              <a:t>Command Line Interface Password: “(hold shift key and type) 2345678109”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792483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Session, Password &amp; Account configuration options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5780649" cy="4943743"/>
          </a:xfrm>
        </p:spPr>
        <p:txBody>
          <a:bodyPr/>
          <a:lstStyle/>
          <a:p>
            <a:r>
              <a:rPr lang="en-US" dirty="0"/>
              <a:t>It may seem a bit awkward from a GUI perspective, but to “enable” user management in the EdgeMarc you must first enable “Session Management” (see Hands on Lab 3.1)</a:t>
            </a:r>
          </a:p>
          <a:p>
            <a:r>
              <a:rPr lang="en-US" dirty="0"/>
              <a:t>User Management can then be enabled and the “admin” user will automatically be created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882" y="1246041"/>
            <a:ext cx="5185117" cy="172224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882" y="3756074"/>
            <a:ext cx="5297660" cy="182704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528468803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Setting up Session and User Management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643" y="1042841"/>
            <a:ext cx="4791222" cy="581515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634875342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Session Management &amp;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Accessing EdgeMarc from the WAN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Enabling Intrusion Detection. How does it work to protect the EdgeMarc?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Setting Basic WAN to LAN Firewall Traversal configuration for HTTP, HTTPS, TELNET, SSH, SNMP.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Configuring Trusted Hosts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Creating and / or adding a Certificate. What is a “Signed Certificate” and how do you obtain one?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Setting up HTTPS</a:t>
            </a:r>
          </a:p>
        </p:txBody>
      </p:sp>
    </p:spTree>
    <p:extLst>
      <p:ext uri="{BB962C8B-B14F-4D97-AF65-F5344CB8AC3E}">
        <p14:creationId xmlns:p14="http://schemas.microsoft.com/office/powerpoint/2010/main" val="144307169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Accessing EdgeMarc from the WAN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" y="1316380"/>
            <a:ext cx="5020994" cy="4817134"/>
          </a:xfrm>
        </p:spPr>
        <p:txBody>
          <a:bodyPr/>
          <a:lstStyle/>
          <a:p>
            <a:r>
              <a:rPr lang="en-US" dirty="0"/>
              <a:t>It is possible to login remotely via:</a:t>
            </a:r>
          </a:p>
          <a:p>
            <a:pPr lvl="1"/>
            <a:r>
              <a:rPr lang="en-US" dirty="0"/>
              <a:t>HTTP/HTTPS GUI</a:t>
            </a:r>
          </a:p>
          <a:p>
            <a:pPr lvl="1"/>
            <a:r>
              <a:rPr lang="en-US" dirty="0"/>
              <a:t>SSH</a:t>
            </a:r>
          </a:p>
          <a:p>
            <a:r>
              <a:rPr lang="en-US" dirty="0"/>
              <a:t>It is also possible to allow SNMP access from a remote server such as a Syslog Server / EdgeView</a:t>
            </a:r>
          </a:p>
          <a:p>
            <a:r>
              <a:rPr lang="en-US" dirty="0"/>
              <a:t>To access the EdgeMarc remotely, it is necessary to adjust the Firewall traversal settings under “Security”.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922" y="1316380"/>
            <a:ext cx="6641503" cy="460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1217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Enabling Intrusion Detection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562471" cy="2091387"/>
          </a:xfrm>
        </p:spPr>
        <p:txBody>
          <a:bodyPr/>
          <a:lstStyle/>
          <a:p>
            <a:r>
              <a:rPr lang="en-US" dirty="0"/>
              <a:t>The Intrusion Prevention page allows a user to set a number of unsuccessful login attempts a remote host may have during a period of time before that remote host is locked out from being able to attempt to login. </a:t>
            </a:r>
          </a:p>
          <a:p>
            <a:r>
              <a:rPr lang="en-US" dirty="0"/>
              <a:t>The user will be locked out from the time of the first unsuccessful login to the lockout duration.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337428"/>
            <a:ext cx="83915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47775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Enabling Intrusion Detection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5035062" cy="4803067"/>
          </a:xfrm>
        </p:spPr>
        <p:txBody>
          <a:bodyPr/>
          <a:lstStyle/>
          <a:p>
            <a:r>
              <a:rPr lang="en-US" dirty="0"/>
              <a:t>Once Enable Intrusion Detection is enabled, additional configuration options are displayed.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062" y="977807"/>
            <a:ext cx="6775938" cy="539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989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2.0: Hands On Labs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Lab 1: Accessing EdgeMarc CLI &amp; GUI</a:t>
            </a:r>
          </a:p>
          <a:p>
            <a:pPr lvl="0"/>
            <a:r>
              <a:rPr lang="en-US" dirty="0"/>
              <a:t>Lab 2: Hands On EdgeMarc Basics: Firmware Upgrades, Backup &amp; Restore, Time Settings</a:t>
            </a:r>
          </a:p>
          <a:p>
            <a:pPr lvl="0"/>
            <a:r>
              <a:rPr lang="en-US" dirty="0"/>
              <a:t>Lab 3: EdgeMarc LAN &amp; WAN configuration</a:t>
            </a:r>
          </a:p>
          <a:p>
            <a:pPr lvl="0"/>
            <a:r>
              <a:rPr lang="en-US" dirty="0"/>
              <a:t>Lab 4: Securing EdgeMarc</a:t>
            </a:r>
          </a:p>
        </p:txBody>
      </p:sp>
    </p:spTree>
    <p:extLst>
      <p:ext uri="{BB962C8B-B14F-4D97-AF65-F5344CB8AC3E}">
        <p14:creationId xmlns:p14="http://schemas.microsoft.com/office/powerpoint/2010/main" val="1074580878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Firewall Traversal configuration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182643" cy="5351707"/>
          </a:xfrm>
        </p:spPr>
        <p:txBody>
          <a:bodyPr/>
          <a:lstStyle/>
          <a:p>
            <a:r>
              <a:rPr lang="en-US" dirty="0"/>
              <a:t>The main EdgeMarc Firewall Traversal feature allows you to set up a secure tunnel from a remote client to an external server. All traffic going through this tunnel is encrypted and will be explored in Module 4.0.</a:t>
            </a:r>
          </a:p>
          <a:p>
            <a:r>
              <a:rPr lang="en-US" dirty="0"/>
              <a:t>It is also important to consider the Security settings for the traversal of “management protocols” such as HTTP/HTTPS, FTP, SSH, &amp; SNMP as a type of Firewall Traversal.</a:t>
            </a:r>
          </a:p>
        </p:txBody>
      </p:sp>
    </p:spTree>
    <p:extLst>
      <p:ext uri="{BB962C8B-B14F-4D97-AF65-F5344CB8AC3E}">
        <p14:creationId xmlns:p14="http://schemas.microsoft.com/office/powerpoint/2010/main" val="1404491239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Firewall Traversal configuration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8212" y="988990"/>
            <a:ext cx="8460520" cy="586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03911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Configuring Trusted Hosts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Trusted Hosts page defines a list of hosts or networks that are able to access the system using management protocols. </a:t>
            </a:r>
          </a:p>
          <a:p>
            <a:r>
              <a:rPr lang="en-US" dirty="0"/>
              <a:t>These management protocols are configured using the settings on the Basic WAN Firewall Settings page. </a:t>
            </a:r>
          </a:p>
          <a:p>
            <a:r>
              <a:rPr lang="en-US" dirty="0"/>
              <a:t>Choose Security from the Configuration Menu and refer to Configuring Basic WAN Firewall Settings. </a:t>
            </a:r>
          </a:p>
          <a:p>
            <a:r>
              <a:rPr lang="en-US" dirty="0"/>
              <a:t>Note that once a trusted address is defined, only hosts in the trusted list are allowed to access the system!</a:t>
            </a:r>
          </a:p>
        </p:txBody>
      </p:sp>
    </p:spTree>
    <p:extLst>
      <p:ext uri="{BB962C8B-B14F-4D97-AF65-F5344CB8AC3E}">
        <p14:creationId xmlns:p14="http://schemas.microsoft.com/office/powerpoint/2010/main" val="1853391862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Configuring Trusted Hosts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7202" y="1189918"/>
            <a:ext cx="8204742" cy="5258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0506" y="1814732"/>
            <a:ext cx="312302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Be Careful!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If you are accessing the EdgeMarc from the WAN side, be sure to add your IP address or subnet</a:t>
            </a:r>
          </a:p>
        </p:txBody>
      </p:sp>
    </p:spTree>
    <p:extLst>
      <p:ext uri="{BB962C8B-B14F-4D97-AF65-F5344CB8AC3E}">
        <p14:creationId xmlns:p14="http://schemas.microsoft.com/office/powerpoint/2010/main" val="3586052667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Adding a Certificate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Certificates pre-installed on the system allow quick VoIP Traversal setup and testing.</a:t>
            </a:r>
          </a:p>
          <a:p>
            <a:r>
              <a:rPr lang="en-US" dirty="0"/>
              <a:t>These certificates ARE NOT secure for use in production</a:t>
            </a:r>
          </a:p>
          <a:p>
            <a:r>
              <a:rPr lang="en-US" dirty="0"/>
              <a:t>For production, generate new certificates</a:t>
            </a:r>
          </a:p>
          <a:p>
            <a:r>
              <a:rPr lang="en-US" dirty="0"/>
              <a:t>All certificates are kept in the Certificate list and can be downloaded</a:t>
            </a:r>
          </a:p>
        </p:txBody>
      </p:sp>
    </p:spTree>
    <p:extLst>
      <p:ext uri="{BB962C8B-B14F-4D97-AF65-F5344CB8AC3E}">
        <p14:creationId xmlns:p14="http://schemas.microsoft.com/office/powerpoint/2010/main" val="4063285108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Adding a Certificate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5850988" cy="4831202"/>
          </a:xfrm>
        </p:spPr>
        <p:txBody>
          <a:bodyPr/>
          <a:lstStyle/>
          <a:p>
            <a:r>
              <a:rPr lang="en-US" dirty="0"/>
              <a:t>The certificate list shows all certificates available on the system. The following certificate types are supported:</a:t>
            </a:r>
          </a:p>
          <a:p>
            <a:pPr lvl="1"/>
            <a:r>
              <a:rPr lang="en-US" dirty="0"/>
              <a:t>HTTPS—Self-signed or generated by Certificate Authority (CA). Used for secure connections</a:t>
            </a:r>
          </a:p>
          <a:p>
            <a:pPr lvl="1"/>
            <a:r>
              <a:rPr lang="en-US" dirty="0"/>
              <a:t>CA Certificate—Used to sign other certificates</a:t>
            </a:r>
          </a:p>
          <a:p>
            <a:pPr lvl="1"/>
            <a:r>
              <a:rPr lang="en-US" dirty="0"/>
              <a:t>VoIP Traversal Server—Used by a VoIP Traversal server</a:t>
            </a:r>
          </a:p>
          <a:p>
            <a:pPr lvl="1"/>
            <a:r>
              <a:rPr lang="en-US" dirty="0"/>
              <a:t>VoIP Traversal Client—Used by a VoIP Traversal client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46041"/>
            <a:ext cx="6096000" cy="422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4518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Adding a Certificate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72996" y="0"/>
            <a:ext cx="4919004" cy="67766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8356" y="1693708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Note that creating a certificate may require a lot of CPU resources and should not be done while the system is in service.</a:t>
            </a:r>
          </a:p>
        </p:txBody>
      </p:sp>
    </p:spTree>
    <p:extLst>
      <p:ext uri="{BB962C8B-B14F-4D97-AF65-F5344CB8AC3E}">
        <p14:creationId xmlns:p14="http://schemas.microsoft.com/office/powerpoint/2010/main" val="3559233483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2.3: Setting up HTTPS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1778513"/>
          </a:xfrm>
        </p:spPr>
        <p:txBody>
          <a:bodyPr/>
          <a:lstStyle/>
          <a:p>
            <a:r>
              <a:rPr lang="en-US" dirty="0"/>
              <a:t>The HTTPS Configuration page configures the certificate used by HTTPS for secure remote management as well as any alternate HTTPS port to use</a:t>
            </a:r>
          </a:p>
          <a:p>
            <a:r>
              <a:rPr lang="en-US" dirty="0"/>
              <a:t>Access to the system from the WAN or public interface requires HTTPS access, which is enabled on the Firewall page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23" y="3024554"/>
            <a:ext cx="10076807" cy="38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24867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2.0: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Various EdgeMarcs support different physical interfaces on the LAN &amp; WAN side</a:t>
            </a:r>
          </a:p>
          <a:p>
            <a:r>
              <a:rPr lang="en-US" dirty="0"/>
              <a:t>Some EdgeMarcs include legacy PSTN interface such as T-1, ISDN, PRI and Analog trunks / station ports.</a:t>
            </a:r>
          </a:p>
          <a:p>
            <a:r>
              <a:rPr lang="en-US" dirty="0"/>
              <a:t>EdgeMarc includes a GUI for system admin &amp; configuration</a:t>
            </a:r>
          </a:p>
          <a:p>
            <a:r>
              <a:rPr lang="en-US" dirty="0"/>
              <a:t>It is possible to Access EdgeMarc via the console RS-232 port or via SSH</a:t>
            </a:r>
          </a:p>
        </p:txBody>
      </p:sp>
    </p:spTree>
    <p:extLst>
      <p:ext uri="{BB962C8B-B14F-4D97-AF65-F5344CB8AC3E}">
        <p14:creationId xmlns:p14="http://schemas.microsoft.com/office/powerpoint/2010/main" val="72187621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2.0: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version of VOS is running on your EdgeMarc?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THE root password?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After starting up an EdgeMarc from default configuration, is there a risk that a hacker could access it via SSH from a remote location?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SSH and what is Putty?</a:t>
            </a:r>
          </a:p>
        </p:txBody>
      </p:sp>
    </p:spTree>
    <p:extLst>
      <p:ext uri="{BB962C8B-B14F-4D97-AF65-F5344CB8AC3E}">
        <p14:creationId xmlns:p14="http://schemas.microsoft.com/office/powerpoint/2010/main" val="164549392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2.0: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Lesson 1.0: Edgemarc Overview</a:t>
            </a:r>
          </a:p>
          <a:p>
            <a:r>
              <a:rPr lang="en-US" dirty="0"/>
              <a:t>Lesson 2.0: Basic Configuration</a:t>
            </a:r>
          </a:p>
          <a:p>
            <a:r>
              <a:rPr lang="en-US" dirty="0"/>
              <a:t>Lesson 3.0: Securing Edgemarc</a:t>
            </a:r>
          </a:p>
        </p:txBody>
      </p:sp>
    </p:spTree>
    <p:extLst>
      <p:ext uri="{BB962C8B-B14F-4D97-AF65-F5344CB8AC3E}">
        <p14:creationId xmlns:p14="http://schemas.microsoft.com/office/powerpoint/2010/main" val="72227914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EdgeMarc Physical Interface Options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View &amp; identify EM LAN/WAN &amp; PSTN interface options on various models including 4700, 4808, 4552, others.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Identify power supply requirements, grounding, password reset / default configuration button.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Understand the usage of SD card slot, console, &amp; USB interfaces on various EdgeMarcs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Setting up an EdgeMarc, physical deployment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55320242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EM LAN/WAN &amp; PSTN interface options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2"/>
            <a:ext cx="10313504" cy="887558"/>
          </a:xfrm>
        </p:spPr>
        <p:txBody>
          <a:bodyPr/>
          <a:lstStyle/>
          <a:p>
            <a:r>
              <a:rPr lang="en-US" dirty="0"/>
              <a:t>Let’s explore the EM 4808 physical Interfaces</a:t>
            </a:r>
          </a:p>
          <a:p>
            <a:r>
              <a:rPr lang="en-US" dirty="0"/>
              <a:t>Working as a group, identify each physical interface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37" y="2267144"/>
            <a:ext cx="11974926" cy="1254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3988903"/>
            <a:ext cx="1066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How could you use the 4808 to provide VoIP service to a legacy Nortel </a:t>
            </a:r>
            <a:r>
              <a:rPr lang="en-US" sz="2800" dirty="0" err="1"/>
              <a:t>Norstar</a:t>
            </a:r>
            <a:r>
              <a:rPr lang="en-US" sz="2800" dirty="0"/>
              <a:t> ISDN PRI capable PBX?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What is an Amphenol Connector?</a:t>
            </a:r>
          </a:p>
        </p:txBody>
      </p:sp>
    </p:spTree>
    <p:extLst>
      <p:ext uri="{BB962C8B-B14F-4D97-AF65-F5344CB8AC3E}">
        <p14:creationId xmlns:p14="http://schemas.microsoft.com/office/powerpoint/2010/main" val="333849248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Power, Grounding, Password / Default </a:t>
            </a:r>
            <a:r>
              <a:rPr lang="en-US" dirty="0" err="1"/>
              <a:t>Config</a:t>
            </a:r>
            <a:r>
              <a:rPr lang="en-US" dirty="0"/>
              <a:t> Reset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2"/>
            <a:ext cx="11430000" cy="1735698"/>
          </a:xfrm>
        </p:spPr>
        <p:txBody>
          <a:bodyPr/>
          <a:lstStyle/>
          <a:p>
            <a:r>
              <a:rPr lang="en-US" dirty="0"/>
              <a:t>Review the hardware installation manuals to determine power requirements for your EM 4700</a:t>
            </a:r>
          </a:p>
          <a:p>
            <a:r>
              <a:rPr lang="en-US" dirty="0"/>
              <a:t>To reset the EM to default configuration, press the erase button three times in quick succession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88" y="4063565"/>
            <a:ext cx="11140024" cy="1945125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5723577">
            <a:off x="9581321" y="3553541"/>
            <a:ext cx="2279374" cy="6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100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SD card slot, console, &amp; USB interfaces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2411559"/>
          </a:xfrm>
        </p:spPr>
        <p:txBody>
          <a:bodyPr/>
          <a:lstStyle/>
          <a:p>
            <a:r>
              <a:rPr lang="en-US" dirty="0"/>
              <a:t>The SD Card slot can be used to add additional memory storage to the EdgeMarc</a:t>
            </a:r>
          </a:p>
          <a:p>
            <a:r>
              <a:rPr lang="en-US" dirty="0"/>
              <a:t>Note that there is a performance hit. SD Cards should not be left in the EM</a:t>
            </a:r>
          </a:p>
          <a:p>
            <a:r>
              <a:rPr lang="en-US" dirty="0"/>
              <a:t>The USB interfaces are no longer included on EdgeMarc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88" y="4063565"/>
            <a:ext cx="11140024" cy="1945125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5723577">
            <a:off x="8958468" y="3745512"/>
            <a:ext cx="2279374" cy="6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6392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2.1: SD card slot, console, &amp; USB interfaces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2411559"/>
          </a:xfrm>
        </p:spPr>
        <p:txBody>
          <a:bodyPr/>
          <a:lstStyle/>
          <a:p>
            <a:r>
              <a:rPr lang="en-US" dirty="0"/>
              <a:t>The console Port is used to connect an RS232 serial cable</a:t>
            </a:r>
          </a:p>
          <a:p>
            <a:r>
              <a:rPr lang="en-US" dirty="0"/>
              <a:t>Allows CLI - command line access to EdgeMarc “VOS”</a:t>
            </a:r>
          </a:p>
          <a:p>
            <a:r>
              <a:rPr lang="en-US" dirty="0"/>
              <a:t>Embedded Linux built on </a:t>
            </a:r>
            <a:r>
              <a:rPr lang="en-US" dirty="0" err="1"/>
              <a:t>Busybox</a:t>
            </a:r>
            <a:r>
              <a:rPr lang="en-US" dirty="0"/>
              <a:t> distro</a:t>
            </a:r>
          </a:p>
          <a:p>
            <a:r>
              <a:rPr lang="en-US" dirty="0"/>
              <a:t>CLI access is also available via SSH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88" y="4063565"/>
            <a:ext cx="11140024" cy="1945125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5723577">
            <a:off x="8362120" y="2976886"/>
            <a:ext cx="2279374" cy="6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3767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V_RS 14.1.0 TOI">
  <a:themeElements>
    <a:clrScheme name="Pantone Triad 2">
      <a:dk1>
        <a:srgbClr val="000000"/>
      </a:dk1>
      <a:lt1>
        <a:srgbClr val="FFFFFF"/>
      </a:lt1>
      <a:dk2>
        <a:srgbClr val="0042A2"/>
      </a:dk2>
      <a:lt2>
        <a:srgbClr val="4A4A4A"/>
      </a:lt2>
      <a:accent1>
        <a:srgbClr val="0D59FB"/>
      </a:accent1>
      <a:accent2>
        <a:srgbClr val="FF7100"/>
      </a:accent2>
      <a:accent3>
        <a:srgbClr val="FFD200"/>
      </a:accent3>
      <a:accent4>
        <a:srgbClr val="001F61"/>
      </a:accent4>
      <a:accent5>
        <a:srgbClr val="C15600"/>
      </a:accent5>
      <a:accent6>
        <a:srgbClr val="8C8178"/>
      </a:accent6>
      <a:hlink>
        <a:srgbClr val="287DF5"/>
      </a:hlink>
      <a:folHlink>
        <a:srgbClr val="2B7FF8"/>
      </a:folHlink>
    </a:clrScheme>
    <a:fontScheme name="Custom 3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EV_RS 14.1.0 TOI</Template>
  <TotalTime>1497</TotalTime>
  <Words>2041</Words>
  <Application>Microsoft Office PowerPoint</Application>
  <PresentationFormat>Widescreen</PresentationFormat>
  <Paragraphs>181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Wingdings</vt:lpstr>
      <vt:lpstr>EV_RS 14.1.0 TOI</vt:lpstr>
      <vt:lpstr>Module 2.0</vt:lpstr>
      <vt:lpstr>Module 2.0: Performance Objectives </vt:lpstr>
      <vt:lpstr>Module 2.0: Hands On Labs</vt:lpstr>
      <vt:lpstr>Module 2.0: Lessons</vt:lpstr>
      <vt:lpstr>Lesson 2.1: EdgeMarc Physical Interface Options </vt:lpstr>
      <vt:lpstr>Lesson 2.1: EM LAN/WAN &amp; PSTN interface options </vt:lpstr>
      <vt:lpstr>Lesson 2.1: Power, Grounding, Password / Default Config Reset </vt:lpstr>
      <vt:lpstr>Lesson 2.1: SD card slot, console, &amp; USB interfaces </vt:lpstr>
      <vt:lpstr>Lesson 2.1: SD card slot, console, &amp; USB interfaces </vt:lpstr>
      <vt:lpstr>Lesson 2.1: EdgeMarc, physical deployment considerations</vt:lpstr>
      <vt:lpstr>Lesson 2.1: Review</vt:lpstr>
      <vt:lpstr>Lesson 2.1: Questions</vt:lpstr>
      <vt:lpstr>Lesson 2.2: Initial Configuration </vt:lpstr>
      <vt:lpstr>Lesson 2.2: Initial Configuration - Voice Operating System </vt:lpstr>
      <vt:lpstr>Lesson 2.2: Initial Configuration  - LAN configuration settings</vt:lpstr>
      <vt:lpstr>Lesson 2.2: Initial Configuration  - GUI vs Command Line Interface </vt:lpstr>
      <vt:lpstr>Lesson 2.2: Initial Configuration - Basic Admin GUI functions</vt:lpstr>
      <vt:lpstr>Lesson 2.2: Initial Configuration - Review</vt:lpstr>
      <vt:lpstr>Lesson 2.2: Initial Configuration - Questions</vt:lpstr>
      <vt:lpstr>Lesson 2.3: Securing the Edgemarc</vt:lpstr>
      <vt:lpstr>Lesson 2.3: Securing the Edgemarc - User Management</vt:lpstr>
      <vt:lpstr>Lesson 2.3: User Management - Root vs Admin user </vt:lpstr>
      <vt:lpstr>Lesson 2.3: User Management - Default Password GUI &amp; VOS CLI</vt:lpstr>
      <vt:lpstr>Lesson 2.3: Session, Password &amp; Account configuration options </vt:lpstr>
      <vt:lpstr>Lesson 2.3: Setting up Session and User Management </vt:lpstr>
      <vt:lpstr>Lesson 2.3: Session Management &amp; Security</vt:lpstr>
      <vt:lpstr>Lesson 2.3: Accessing EdgeMarc from the WAN</vt:lpstr>
      <vt:lpstr>Lesson 2.3: Enabling Intrusion Detection</vt:lpstr>
      <vt:lpstr>Lesson 2.3: Enabling Intrusion Detection</vt:lpstr>
      <vt:lpstr>Lesson 2.3: Firewall Traversal configuration </vt:lpstr>
      <vt:lpstr>Lesson 2.3: Firewall Traversal configuration </vt:lpstr>
      <vt:lpstr>Lesson 2.3: Configuring Trusted Hosts</vt:lpstr>
      <vt:lpstr>Lesson 2.3: Configuring Trusted Hosts</vt:lpstr>
      <vt:lpstr>Lesson 2.3: Adding a Certificate</vt:lpstr>
      <vt:lpstr>Lesson 2.3: Adding a Certificate</vt:lpstr>
      <vt:lpstr>Lesson 2.3: Adding a Certificate</vt:lpstr>
      <vt:lpstr>Lesson 2.3: Setting up HTTPS</vt:lpstr>
      <vt:lpstr>Module 2.0: Review</vt:lpstr>
      <vt:lpstr>Module 2.0: Quiz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Downing</dc:creator>
  <cp:lastModifiedBy>John Downing</cp:lastModifiedBy>
  <cp:revision>140</cp:revision>
  <dcterms:created xsi:type="dcterms:W3CDTF">2016-10-04T18:50:33Z</dcterms:created>
  <dcterms:modified xsi:type="dcterms:W3CDTF">2017-01-24T07:10:50Z</dcterms:modified>
</cp:coreProperties>
</file>